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Lst>
  <p:sldSz cy="32918400" cx="21945600"/>
  <p:notesSz cx="7315200" cy="9601200"/>
  <p:embeddedFontLst>
    <p:embeddedFont>
      <p:font typeface="Architects Daughter"/>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69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4187C08-4EA0-4001-A3EF-C89654ECAD7B}">
  <a:tblStyle styleId="{D4187C08-4EA0-4001-A3EF-C89654ECAD7B}" styleName="Table_0">
    <a:wholeTbl>
      <a:tcTxStyle b="off" i="off">
        <a:font>
          <a:latin typeface="Times New Roman"/>
          <a:ea typeface="Times New Roman"/>
          <a:cs typeface="Times New Roman"/>
        </a:font>
        <a:schemeClr val="dk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chemeClr val="accent1"/>
              </a:solidFill>
              <a:prstDash val="solid"/>
              <a:round/>
              <a:headEnd len="sm" w="sm" type="none"/>
              <a:tailEnd len="sm" w="sm" type="none"/>
            </a:ln>
          </a:insideV>
        </a:tcBdr>
        <a:fill>
          <a:solidFill>
            <a:srgbClr val="FFFFFF">
              <a:alpha val="0"/>
            </a:srgbClr>
          </a:solidFill>
        </a:fill>
      </a:tcStyle>
    </a:wholeTbl>
    <a:band1H>
      <a:tcTxStyle/>
      <a:tcStyle>
        <a:fill>
          <a:solidFill>
            <a:schemeClr val="accent1">
              <a:alpha val="40000"/>
            </a:schemeClr>
          </a:solidFill>
        </a:fill>
      </a:tcStyle>
    </a:band1H>
    <a:band2H>
      <a:tcTxStyle/>
    </a:band2H>
    <a:band1V>
      <a:tcTxStyle/>
      <a:tcStyle>
        <a:tcBdr>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tcBdr>
        <a:fill>
          <a:solidFill>
            <a:schemeClr val="accent1">
              <a:alpha val="40000"/>
            </a:schemeClr>
          </a:solidFill>
        </a:fill>
      </a:tcStyle>
    </a:band1V>
    <a:band2V>
      <a:tcTxStyle/>
    </a:band2V>
    <a:lastCol>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lastCol>
    <a:firstCol>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firstCol>
    <a:lastRow>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a:seCell>
    <a:swCell>
      <a:tcTxStyle/>
    </a:swCell>
    <a:firstRow>
      <a:tcTxStyle b="on" i="off">
        <a:font>
          <a:latin typeface="Times New Roman"/>
          <a:ea typeface="Times New Roman"/>
          <a:cs typeface="Times New Roman"/>
        </a:font>
        <a:schemeClr val="lt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l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69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ArchitectsDaughter-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219425" y="720075"/>
            <a:ext cx="4877025"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2444750" y="715963"/>
            <a:ext cx="2427288" cy="36385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82" name="Shape 82"/>
          <p:cNvSpPr txBox="1"/>
          <p:nvPr>
            <p:ph idx="1" type="body"/>
          </p:nvPr>
        </p:nvSpPr>
        <p:spPr>
          <a:xfrm>
            <a:off x="974725" y="4594225"/>
            <a:ext cx="5365750" cy="4278313"/>
          </a:xfrm>
          <a:prstGeom prst="rect">
            <a:avLst/>
          </a:prstGeom>
          <a:noFill/>
          <a:ln>
            <a:noFill/>
          </a:ln>
        </p:spPr>
        <p:txBody>
          <a:bodyPr anchorCtr="0" anchor="t" bIns="50800" lIns="101600" spcFirstLastPara="1" rIns="101600" wrap="square" tIns="50800">
            <a:noAutofit/>
          </a:bodyPr>
          <a:lstStyle/>
          <a:p>
            <a:pPr indent="0" lvl="0" marL="0" marR="0" rtl="0" algn="l">
              <a:spcBef>
                <a:spcPts val="0"/>
              </a:spcBef>
              <a:spcAft>
                <a:spcPts val="0"/>
              </a:spcAft>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7" name="Shape 107"/>
          <p:cNvSpPr/>
          <p:nvPr>
            <p:ph idx="2" type="sldImg"/>
          </p:nvPr>
        </p:nvSpPr>
        <p:spPr>
          <a:xfrm>
            <a:off x="1219425" y="720075"/>
            <a:ext cx="4877025" cy="36004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 name="Shape 11"/>
        <p:cNvGrpSpPr/>
        <p:nvPr/>
      </p:nvGrpSpPr>
      <p:grpSpPr>
        <a:xfrm>
          <a:off x="0" y="0"/>
          <a:ext cx="0" cy="0"/>
          <a:chOff x="0" y="0"/>
          <a:chExt cx="0" cy="0"/>
        </a:xfrm>
      </p:grpSpPr>
      <p:sp>
        <p:nvSpPr>
          <p:cNvPr id="12" name="Shape 12"/>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i="0" sz="50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50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1647825" y="2925763"/>
            <a:ext cx="18649950"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70" name="Shape 70"/>
          <p:cNvSpPr txBox="1"/>
          <p:nvPr>
            <p:ph idx="1" type="body"/>
          </p:nvPr>
        </p:nvSpPr>
        <p:spPr>
          <a:xfrm rot="5400000">
            <a:off x="1098550" y="10061575"/>
            <a:ext cx="19748500" cy="18649950"/>
          </a:xfrm>
          <a:prstGeom prst="rect">
            <a:avLst/>
          </a:prstGeom>
          <a:noFill/>
          <a:ln>
            <a:noFill/>
          </a:ln>
        </p:spPr>
        <p:txBody>
          <a:bodyPr anchorCtr="0" anchor="t" bIns="162325" lIns="324650" spcFirstLastPara="1" rIns="324650" wrap="square" tIns="162325"/>
          <a:lstStyle>
            <a:lvl1pPr indent="-946150" lvl="0" marL="457200" marR="0" rtl="0" algn="l">
              <a:spcBef>
                <a:spcPts val="2260"/>
              </a:spcBef>
              <a:spcAft>
                <a:spcPts val="0"/>
              </a:spcAft>
              <a:buClr>
                <a:schemeClr val="dk1"/>
              </a:buClr>
              <a:buSzPts val="11300"/>
              <a:buFont typeface="Times New Roman"/>
              <a:buChar char="•"/>
              <a:defRPr b="0" i="0" sz="11300" u="none" cap="none" strike="noStrike">
                <a:solidFill>
                  <a:schemeClr val="dk1"/>
                </a:solidFill>
                <a:latin typeface="Times New Roman"/>
                <a:ea typeface="Times New Roman"/>
                <a:cs typeface="Times New Roman"/>
                <a:sym typeface="Times New Roman"/>
              </a:defRPr>
            </a:lvl1pPr>
            <a:lvl2pPr indent="-850900" lvl="1" marL="914400" marR="0" rtl="0" algn="l">
              <a:spcBef>
                <a:spcPts val="1960"/>
              </a:spcBef>
              <a:spcAft>
                <a:spcPts val="0"/>
              </a:spcAft>
              <a:buClr>
                <a:schemeClr val="dk1"/>
              </a:buClr>
              <a:buSzPts val="9800"/>
              <a:buFont typeface="Times New Roman"/>
              <a:buChar char="–"/>
              <a:defRPr b="0" i="0" sz="9800" u="none" cap="none" strike="noStrike">
                <a:solidFill>
                  <a:schemeClr val="dk1"/>
                </a:solidFill>
                <a:latin typeface="Times New Roman"/>
                <a:ea typeface="Times New Roman"/>
                <a:cs typeface="Times New Roman"/>
                <a:sym typeface="Times New Roman"/>
              </a:defRPr>
            </a:lvl2pPr>
            <a:lvl3pPr indent="-762000" lvl="2" marL="1371600" marR="0" rtl="0" algn="l">
              <a:spcBef>
                <a:spcPts val="1680"/>
              </a:spcBef>
              <a:spcAft>
                <a:spcPts val="0"/>
              </a:spcAft>
              <a:buClr>
                <a:schemeClr val="dk1"/>
              </a:buClr>
              <a:buSzPts val="8400"/>
              <a:buFont typeface="Times New Roman"/>
              <a:buChar char="•"/>
              <a:defRPr b="0" i="0" sz="8400" u="none" cap="none" strike="noStrike">
                <a:solidFill>
                  <a:schemeClr val="dk1"/>
                </a:solidFill>
                <a:latin typeface="Times New Roman"/>
                <a:ea typeface="Times New Roman"/>
                <a:cs typeface="Times New Roman"/>
                <a:sym typeface="Times New Roman"/>
              </a:defRPr>
            </a:lvl3pPr>
            <a:lvl4pPr indent="-679450" lvl="3" marL="1828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4pPr>
            <a:lvl5pPr indent="-679450" lvl="4" marL="22860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5pPr>
            <a:lvl6pPr indent="-679450" lvl="5" marL="27432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6pPr>
            <a:lvl7pPr indent="-679450" lvl="6" marL="32004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7pPr>
            <a:lvl8pPr indent="-679450" lvl="7" marL="36576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8pPr>
            <a:lvl9pPr indent="-679450" lvl="8" marL="4114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72" name="Shape 72"/>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73" name="Shape 73"/>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4799012" y="13762039"/>
            <a:ext cx="26335038" cy="4662487"/>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76" name="Shape 76"/>
          <p:cNvSpPr txBox="1"/>
          <p:nvPr>
            <p:ph idx="1" type="body"/>
          </p:nvPr>
        </p:nvSpPr>
        <p:spPr>
          <a:xfrm rot="5400000">
            <a:off x="-4602163" y="9175751"/>
            <a:ext cx="26335038" cy="13835063"/>
          </a:xfrm>
          <a:prstGeom prst="rect">
            <a:avLst/>
          </a:prstGeom>
          <a:noFill/>
          <a:ln>
            <a:noFill/>
          </a:ln>
        </p:spPr>
        <p:txBody>
          <a:bodyPr anchorCtr="0" anchor="t" bIns="162325" lIns="324650" spcFirstLastPara="1" rIns="324650" wrap="square" tIns="162325"/>
          <a:lstStyle>
            <a:lvl1pPr indent="-946150" lvl="0" marL="457200" marR="0" rtl="0" algn="l">
              <a:spcBef>
                <a:spcPts val="2260"/>
              </a:spcBef>
              <a:spcAft>
                <a:spcPts val="0"/>
              </a:spcAft>
              <a:buClr>
                <a:schemeClr val="dk1"/>
              </a:buClr>
              <a:buSzPts val="11300"/>
              <a:buFont typeface="Times New Roman"/>
              <a:buChar char="•"/>
              <a:defRPr b="0" i="0" sz="11300" u="none" cap="none" strike="noStrike">
                <a:solidFill>
                  <a:schemeClr val="dk1"/>
                </a:solidFill>
                <a:latin typeface="Times New Roman"/>
                <a:ea typeface="Times New Roman"/>
                <a:cs typeface="Times New Roman"/>
                <a:sym typeface="Times New Roman"/>
              </a:defRPr>
            </a:lvl1pPr>
            <a:lvl2pPr indent="-850900" lvl="1" marL="914400" marR="0" rtl="0" algn="l">
              <a:spcBef>
                <a:spcPts val="1960"/>
              </a:spcBef>
              <a:spcAft>
                <a:spcPts val="0"/>
              </a:spcAft>
              <a:buClr>
                <a:schemeClr val="dk1"/>
              </a:buClr>
              <a:buSzPts val="9800"/>
              <a:buFont typeface="Times New Roman"/>
              <a:buChar char="–"/>
              <a:defRPr b="0" i="0" sz="9800" u="none" cap="none" strike="noStrike">
                <a:solidFill>
                  <a:schemeClr val="dk1"/>
                </a:solidFill>
                <a:latin typeface="Times New Roman"/>
                <a:ea typeface="Times New Roman"/>
                <a:cs typeface="Times New Roman"/>
                <a:sym typeface="Times New Roman"/>
              </a:defRPr>
            </a:lvl2pPr>
            <a:lvl3pPr indent="-762000" lvl="2" marL="1371600" marR="0" rtl="0" algn="l">
              <a:spcBef>
                <a:spcPts val="1680"/>
              </a:spcBef>
              <a:spcAft>
                <a:spcPts val="0"/>
              </a:spcAft>
              <a:buClr>
                <a:schemeClr val="dk1"/>
              </a:buClr>
              <a:buSzPts val="8400"/>
              <a:buFont typeface="Times New Roman"/>
              <a:buChar char="•"/>
              <a:defRPr b="0" i="0" sz="8400" u="none" cap="none" strike="noStrike">
                <a:solidFill>
                  <a:schemeClr val="dk1"/>
                </a:solidFill>
                <a:latin typeface="Times New Roman"/>
                <a:ea typeface="Times New Roman"/>
                <a:cs typeface="Times New Roman"/>
                <a:sym typeface="Times New Roman"/>
              </a:defRPr>
            </a:lvl3pPr>
            <a:lvl4pPr indent="-679450" lvl="3" marL="1828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4pPr>
            <a:lvl5pPr indent="-679450" lvl="4" marL="22860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5pPr>
            <a:lvl6pPr indent="-679450" lvl="5" marL="27432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6pPr>
            <a:lvl7pPr indent="-679450" lvl="6" marL="32004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7pPr>
            <a:lvl8pPr indent="-679450" lvl="7" marL="36576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8pPr>
            <a:lvl9pPr indent="-679450" lvl="8" marL="4114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78" name="Shape 78"/>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79" name="Shape 79"/>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1646238" y="10226675"/>
            <a:ext cx="18653124" cy="705485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17" name="Shape 17"/>
          <p:cNvSpPr txBox="1"/>
          <p:nvPr>
            <p:ph idx="1" type="subTitle"/>
          </p:nvPr>
        </p:nvSpPr>
        <p:spPr>
          <a:xfrm>
            <a:off x="3292475" y="18653125"/>
            <a:ext cx="15360651" cy="8413750"/>
          </a:xfrm>
          <a:prstGeom prst="rect">
            <a:avLst/>
          </a:prstGeom>
          <a:noFill/>
          <a:ln>
            <a:noFill/>
          </a:ln>
        </p:spPr>
        <p:txBody>
          <a:bodyPr anchorCtr="0" anchor="t" bIns="162325" lIns="324650" spcFirstLastPara="1" rIns="324650" wrap="square" tIns="162325"/>
          <a:lstStyle>
            <a:lvl1pPr lvl="0" marR="0" rtl="0" algn="ctr">
              <a:spcBef>
                <a:spcPts val="2260"/>
              </a:spcBef>
              <a:spcAft>
                <a:spcPts val="0"/>
              </a:spcAft>
              <a:buClr>
                <a:schemeClr val="dk1"/>
              </a:buClr>
              <a:buSzPts val="11300"/>
              <a:buFont typeface="Times New Roman"/>
              <a:buNone/>
              <a:defRPr b="0" i="0" sz="11300" u="none" cap="none" strike="noStrike">
                <a:solidFill>
                  <a:schemeClr val="dk1"/>
                </a:solidFill>
                <a:latin typeface="Times New Roman"/>
                <a:ea typeface="Times New Roman"/>
                <a:cs typeface="Times New Roman"/>
                <a:sym typeface="Times New Roman"/>
              </a:defRPr>
            </a:lvl1pPr>
            <a:lvl2pPr lvl="1" marR="0" rtl="0" algn="ctr">
              <a:spcBef>
                <a:spcPts val="1960"/>
              </a:spcBef>
              <a:spcAft>
                <a:spcPts val="0"/>
              </a:spcAft>
              <a:buClr>
                <a:schemeClr val="dk1"/>
              </a:buClr>
              <a:buSzPts val="9800"/>
              <a:buFont typeface="Times New Roman"/>
              <a:buNone/>
              <a:defRPr b="0" i="0" sz="9800" u="none" cap="none" strike="noStrike">
                <a:solidFill>
                  <a:schemeClr val="dk1"/>
                </a:solidFill>
                <a:latin typeface="Times New Roman"/>
                <a:ea typeface="Times New Roman"/>
                <a:cs typeface="Times New Roman"/>
                <a:sym typeface="Times New Roman"/>
              </a:defRPr>
            </a:lvl2pPr>
            <a:lvl3pPr lvl="2" marR="0" rtl="0" algn="ctr">
              <a:spcBef>
                <a:spcPts val="1680"/>
              </a:spcBef>
              <a:spcAft>
                <a:spcPts val="0"/>
              </a:spcAft>
              <a:buClr>
                <a:schemeClr val="dk1"/>
              </a:buClr>
              <a:buSzPts val="8400"/>
              <a:buFont typeface="Times New Roman"/>
              <a:buNone/>
              <a:defRPr b="0" i="0" sz="8400" u="none" cap="none" strike="noStrike">
                <a:solidFill>
                  <a:schemeClr val="dk1"/>
                </a:solidFill>
                <a:latin typeface="Times New Roman"/>
                <a:ea typeface="Times New Roman"/>
                <a:cs typeface="Times New Roman"/>
                <a:sym typeface="Times New Roman"/>
              </a:defRPr>
            </a:lvl3pPr>
            <a:lvl4pPr lvl="3"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4pPr>
            <a:lvl5pPr lvl="4"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5pPr>
            <a:lvl6pPr lvl="5"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6pPr>
            <a:lvl7pPr lvl="6"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7pPr>
            <a:lvl8pPr lvl="7"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8pPr>
            <a:lvl9pPr lvl="8" marR="0" rtl="0" algn="ctr">
              <a:spcBef>
                <a:spcPts val="1420"/>
              </a:spcBef>
              <a:spcAft>
                <a:spcPts val="0"/>
              </a:spcAft>
              <a:buClr>
                <a:schemeClr val="dk1"/>
              </a:buClr>
              <a:buSzPts val="7100"/>
              <a:buFont typeface="Times New Roman"/>
              <a:buNone/>
              <a:defRPr b="0" i="0" sz="7100" u="none" cap="none" strike="noStrike">
                <a:solidFill>
                  <a:schemeClr val="dk1"/>
                </a:solidFill>
                <a:latin typeface="Times New Roman"/>
                <a:ea typeface="Times New Roman"/>
                <a:cs typeface="Times New Roman"/>
                <a:sym typeface="Times New Roman"/>
              </a:defRPr>
            </a:lvl9pPr>
          </a:lstStyle>
          <a:p/>
        </p:txBody>
      </p:sp>
      <p:sp>
        <p:nvSpPr>
          <p:cNvPr id="18" name="Shape 18"/>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1647825" y="2925763"/>
            <a:ext cx="18649950"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23" name="Shape 23"/>
          <p:cNvSpPr txBox="1"/>
          <p:nvPr>
            <p:ph idx="1" type="body"/>
          </p:nvPr>
        </p:nvSpPr>
        <p:spPr>
          <a:xfrm>
            <a:off x="1647825" y="9512300"/>
            <a:ext cx="18649950" cy="19748500"/>
          </a:xfrm>
          <a:prstGeom prst="rect">
            <a:avLst/>
          </a:prstGeom>
          <a:noFill/>
          <a:ln>
            <a:noFill/>
          </a:ln>
        </p:spPr>
        <p:txBody>
          <a:bodyPr anchorCtr="0" anchor="t" bIns="162325" lIns="324650" spcFirstLastPara="1" rIns="324650" wrap="square" tIns="162325"/>
          <a:lstStyle>
            <a:lvl1pPr indent="-946150" lvl="0" marL="457200" marR="0" rtl="0" algn="l">
              <a:spcBef>
                <a:spcPts val="2260"/>
              </a:spcBef>
              <a:spcAft>
                <a:spcPts val="0"/>
              </a:spcAft>
              <a:buClr>
                <a:schemeClr val="dk1"/>
              </a:buClr>
              <a:buSzPts val="11300"/>
              <a:buFont typeface="Times New Roman"/>
              <a:buChar char="•"/>
              <a:defRPr b="0" i="0" sz="11300" u="none" cap="none" strike="noStrike">
                <a:solidFill>
                  <a:schemeClr val="dk1"/>
                </a:solidFill>
                <a:latin typeface="Times New Roman"/>
                <a:ea typeface="Times New Roman"/>
                <a:cs typeface="Times New Roman"/>
                <a:sym typeface="Times New Roman"/>
              </a:defRPr>
            </a:lvl1pPr>
            <a:lvl2pPr indent="-850900" lvl="1" marL="914400" marR="0" rtl="0" algn="l">
              <a:spcBef>
                <a:spcPts val="1960"/>
              </a:spcBef>
              <a:spcAft>
                <a:spcPts val="0"/>
              </a:spcAft>
              <a:buClr>
                <a:schemeClr val="dk1"/>
              </a:buClr>
              <a:buSzPts val="9800"/>
              <a:buFont typeface="Times New Roman"/>
              <a:buChar char="–"/>
              <a:defRPr b="0" i="0" sz="9800" u="none" cap="none" strike="noStrike">
                <a:solidFill>
                  <a:schemeClr val="dk1"/>
                </a:solidFill>
                <a:latin typeface="Times New Roman"/>
                <a:ea typeface="Times New Roman"/>
                <a:cs typeface="Times New Roman"/>
                <a:sym typeface="Times New Roman"/>
              </a:defRPr>
            </a:lvl2pPr>
            <a:lvl3pPr indent="-762000" lvl="2" marL="1371600" marR="0" rtl="0" algn="l">
              <a:spcBef>
                <a:spcPts val="1680"/>
              </a:spcBef>
              <a:spcAft>
                <a:spcPts val="0"/>
              </a:spcAft>
              <a:buClr>
                <a:schemeClr val="dk1"/>
              </a:buClr>
              <a:buSzPts val="8400"/>
              <a:buFont typeface="Times New Roman"/>
              <a:buChar char="•"/>
              <a:defRPr b="0" i="0" sz="8400" u="none" cap="none" strike="noStrike">
                <a:solidFill>
                  <a:schemeClr val="dk1"/>
                </a:solidFill>
                <a:latin typeface="Times New Roman"/>
                <a:ea typeface="Times New Roman"/>
                <a:cs typeface="Times New Roman"/>
                <a:sym typeface="Times New Roman"/>
              </a:defRPr>
            </a:lvl3pPr>
            <a:lvl4pPr indent="-679450" lvl="3" marL="1828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4pPr>
            <a:lvl5pPr indent="-679450" lvl="4" marL="22860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5pPr>
            <a:lvl6pPr indent="-679450" lvl="5" marL="27432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6pPr>
            <a:lvl7pPr indent="-679450" lvl="6" marL="32004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7pPr>
            <a:lvl8pPr indent="-679450" lvl="7" marL="36576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8pPr>
            <a:lvl9pPr indent="-679450" lvl="8" marL="4114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9pPr>
          </a:lstStyle>
          <a:p/>
        </p:txBody>
      </p:sp>
      <p:sp>
        <p:nvSpPr>
          <p:cNvPr id="24" name="Shape 24"/>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25" name="Shape 25"/>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26" name="Shape 26"/>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Shape 28"/>
          <p:cNvSpPr txBox="1"/>
          <p:nvPr>
            <p:ph type="title"/>
          </p:nvPr>
        </p:nvSpPr>
        <p:spPr>
          <a:xfrm>
            <a:off x="1733550" y="21153438"/>
            <a:ext cx="18653124" cy="6537325"/>
          </a:xfrm>
          <a:prstGeom prst="rect">
            <a:avLst/>
          </a:prstGeom>
          <a:noFill/>
          <a:ln>
            <a:noFill/>
          </a:ln>
        </p:spPr>
        <p:txBody>
          <a:bodyPr anchorCtr="0" anchor="t" bIns="162325" lIns="324650" spcFirstLastPara="1" rIns="324650" wrap="square" tIns="162325"/>
          <a:lstStyle>
            <a:lvl1pPr lvl="0" marR="0" rtl="0" algn="l">
              <a:spcBef>
                <a:spcPts val="0"/>
              </a:spcBef>
              <a:spcAft>
                <a:spcPts val="0"/>
              </a:spcAft>
              <a:buSzPts val="1400"/>
              <a:buNone/>
              <a:defRPr b="1" i="0" sz="4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29" name="Shape 29"/>
          <p:cNvSpPr txBox="1"/>
          <p:nvPr>
            <p:ph idx="1" type="body"/>
          </p:nvPr>
        </p:nvSpPr>
        <p:spPr>
          <a:xfrm>
            <a:off x="1733550" y="13952538"/>
            <a:ext cx="18653124" cy="7200900"/>
          </a:xfrm>
          <a:prstGeom prst="rect">
            <a:avLst/>
          </a:prstGeom>
          <a:noFill/>
          <a:ln>
            <a:noFill/>
          </a:ln>
        </p:spPr>
        <p:txBody>
          <a:bodyPr anchorCtr="0" anchor="b" bIns="162325" lIns="324650" spcFirstLastPara="1" rIns="324650" wrap="square" tIns="162325"/>
          <a:lstStyle>
            <a:lvl1pPr indent="-228600" lvl="0" marL="457200"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Clr>
                <a:schemeClr val="dk1"/>
              </a:buClr>
              <a:buSzPts val="1800"/>
              <a:buFont typeface="Times New Roman"/>
              <a:buNone/>
              <a:defRPr b="0" i="0" sz="18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20"/>
              </a:spcBef>
              <a:spcAft>
                <a:spcPts val="0"/>
              </a:spcAft>
              <a:buClr>
                <a:schemeClr val="dk1"/>
              </a:buClr>
              <a:buSzPts val="1600"/>
              <a:buFont typeface="Times New Roman"/>
              <a:buNone/>
              <a:defRPr b="0" i="0" sz="16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30" name="Shape 30"/>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31" name="Shape 31"/>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1647825" y="2925763"/>
            <a:ext cx="18649950"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35" name="Shape 35"/>
          <p:cNvSpPr txBox="1"/>
          <p:nvPr>
            <p:ph idx="1" type="body"/>
          </p:nvPr>
        </p:nvSpPr>
        <p:spPr>
          <a:xfrm>
            <a:off x="1647825" y="9512300"/>
            <a:ext cx="9248775" cy="19748500"/>
          </a:xfrm>
          <a:prstGeom prst="rect">
            <a:avLst/>
          </a:prstGeom>
          <a:noFill/>
          <a:ln>
            <a:noFill/>
          </a:ln>
        </p:spPr>
        <p:txBody>
          <a:bodyPr anchorCtr="0" anchor="t" bIns="162325" lIns="324650" spcFirstLastPara="1" rIns="324650" wrap="square" tIns="162325"/>
          <a:lstStyle>
            <a:lvl1pPr indent="-406400" lvl="0" marL="4572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6" name="Shape 36"/>
          <p:cNvSpPr txBox="1"/>
          <p:nvPr>
            <p:ph idx="2" type="body"/>
          </p:nvPr>
        </p:nvSpPr>
        <p:spPr>
          <a:xfrm>
            <a:off x="11049000" y="9512300"/>
            <a:ext cx="9248775" cy="19748500"/>
          </a:xfrm>
          <a:prstGeom prst="rect">
            <a:avLst/>
          </a:prstGeom>
          <a:noFill/>
          <a:ln>
            <a:noFill/>
          </a:ln>
        </p:spPr>
        <p:txBody>
          <a:bodyPr anchorCtr="0" anchor="t" bIns="162325" lIns="324650" spcFirstLastPara="1" rIns="324650" wrap="square" tIns="162325"/>
          <a:lstStyle>
            <a:lvl1pPr indent="-406400" lvl="0" marL="4572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7" name="Shape 37"/>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38" name="Shape 38"/>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39" name="Shape 39"/>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1096963" y="1317625"/>
            <a:ext cx="19751676"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42" name="Shape 42"/>
          <p:cNvSpPr txBox="1"/>
          <p:nvPr>
            <p:ph idx="1" type="body"/>
          </p:nvPr>
        </p:nvSpPr>
        <p:spPr>
          <a:xfrm>
            <a:off x="1096963" y="7369175"/>
            <a:ext cx="9696450" cy="3070225"/>
          </a:xfrm>
          <a:prstGeom prst="rect">
            <a:avLst/>
          </a:prstGeom>
          <a:noFill/>
          <a:ln>
            <a:noFill/>
          </a:ln>
        </p:spPr>
        <p:txBody>
          <a:bodyPr anchorCtr="0" anchor="b" bIns="162325" lIns="324650" spcFirstLastPara="1" rIns="324650" wrap="square" tIns="162325"/>
          <a:lstStyle>
            <a:lvl1pPr indent="-228600" lvl="0" marL="457200" marR="0" rtl="0" algn="l">
              <a:spcBef>
                <a:spcPts val="480"/>
              </a:spcBef>
              <a:spcAft>
                <a:spcPts val="0"/>
              </a:spcAft>
              <a:buClr>
                <a:schemeClr val="dk1"/>
              </a:buClr>
              <a:buSzPts val="2400"/>
              <a:buFont typeface="Times New Roman"/>
              <a:buNone/>
              <a:defRPr b="1" i="0" sz="2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43" name="Shape 43"/>
          <p:cNvSpPr txBox="1"/>
          <p:nvPr>
            <p:ph idx="2" type="body"/>
          </p:nvPr>
        </p:nvSpPr>
        <p:spPr>
          <a:xfrm>
            <a:off x="1096963" y="10439400"/>
            <a:ext cx="9696450" cy="18965863"/>
          </a:xfrm>
          <a:prstGeom prst="rect">
            <a:avLst/>
          </a:prstGeom>
          <a:noFill/>
          <a:ln>
            <a:noFill/>
          </a:ln>
        </p:spPr>
        <p:txBody>
          <a:bodyPr anchorCtr="0" anchor="t" bIns="162325" lIns="324650" spcFirstLastPara="1" rIns="324650" wrap="square" tIns="162325"/>
          <a:lstStyle>
            <a:lvl1pPr indent="-381000" lvl="0" marL="4572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3" type="body"/>
          </p:nvPr>
        </p:nvSpPr>
        <p:spPr>
          <a:xfrm>
            <a:off x="11147425" y="7369175"/>
            <a:ext cx="9701213" cy="3070225"/>
          </a:xfrm>
          <a:prstGeom prst="rect">
            <a:avLst/>
          </a:prstGeom>
          <a:noFill/>
          <a:ln>
            <a:noFill/>
          </a:ln>
        </p:spPr>
        <p:txBody>
          <a:bodyPr anchorCtr="0" anchor="b" bIns="162325" lIns="324650" spcFirstLastPara="1" rIns="324650" wrap="square" tIns="162325"/>
          <a:lstStyle>
            <a:lvl1pPr indent="-228600" lvl="0" marL="457200" marR="0" rtl="0" algn="l">
              <a:spcBef>
                <a:spcPts val="480"/>
              </a:spcBef>
              <a:spcAft>
                <a:spcPts val="0"/>
              </a:spcAft>
              <a:buClr>
                <a:schemeClr val="dk1"/>
              </a:buClr>
              <a:buSzPts val="2400"/>
              <a:buFont typeface="Times New Roman"/>
              <a:buNone/>
              <a:defRPr b="1" i="0" sz="2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4" type="body"/>
          </p:nvPr>
        </p:nvSpPr>
        <p:spPr>
          <a:xfrm>
            <a:off x="11147425" y="10439400"/>
            <a:ext cx="9701213" cy="18965863"/>
          </a:xfrm>
          <a:prstGeom prst="rect">
            <a:avLst/>
          </a:prstGeom>
          <a:noFill/>
          <a:ln>
            <a:noFill/>
          </a:ln>
        </p:spPr>
        <p:txBody>
          <a:bodyPr anchorCtr="0" anchor="t" bIns="162325" lIns="324650" spcFirstLastPara="1" rIns="324650" wrap="square" tIns="162325"/>
          <a:lstStyle>
            <a:lvl1pPr indent="-381000" lvl="0" marL="4572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47" name="Shape 47"/>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48" name="Shape 48"/>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1647825" y="2925763"/>
            <a:ext cx="18649950"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51" name="Shape 51"/>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52" name="Shape 52"/>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53" name="Shape 53"/>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1096963" y="1311275"/>
            <a:ext cx="7219950" cy="5576888"/>
          </a:xfrm>
          <a:prstGeom prst="rect">
            <a:avLst/>
          </a:prstGeom>
          <a:noFill/>
          <a:ln>
            <a:noFill/>
          </a:ln>
        </p:spPr>
        <p:txBody>
          <a:bodyPr anchorCtr="0" anchor="b" bIns="162325" lIns="324650" spcFirstLastPara="1" rIns="324650" wrap="square" tIns="162325"/>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56" name="Shape 56"/>
          <p:cNvSpPr txBox="1"/>
          <p:nvPr>
            <p:ph idx="1" type="body"/>
          </p:nvPr>
        </p:nvSpPr>
        <p:spPr>
          <a:xfrm>
            <a:off x="8580438" y="1311275"/>
            <a:ext cx="12268199" cy="28093989"/>
          </a:xfrm>
          <a:prstGeom prst="rect">
            <a:avLst/>
          </a:prstGeom>
          <a:noFill/>
          <a:ln>
            <a:noFill/>
          </a:ln>
        </p:spPr>
        <p:txBody>
          <a:bodyPr anchorCtr="0" anchor="t" bIns="162325" lIns="324650" spcFirstLastPara="1" rIns="324650" wrap="square" tIns="162325"/>
          <a:lstStyle>
            <a:lvl1pPr indent="-431800" lvl="0" marL="45720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2" type="body"/>
          </p:nvPr>
        </p:nvSpPr>
        <p:spPr>
          <a:xfrm>
            <a:off x="1096963" y="6888163"/>
            <a:ext cx="7219950" cy="22517100"/>
          </a:xfrm>
          <a:prstGeom prst="rect">
            <a:avLst/>
          </a:prstGeom>
          <a:noFill/>
          <a:ln>
            <a:noFill/>
          </a:ln>
        </p:spPr>
        <p:txBody>
          <a:bodyPr anchorCtr="0" anchor="t" bIns="162325" lIns="324650" spcFirstLastPara="1" rIns="324650" wrap="square" tIns="162325"/>
          <a:lstStyle>
            <a:lvl1pPr indent="-228600" lvl="0" marL="457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59" name="Shape 59"/>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60" name="Shape 60"/>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4302125" y="23042563"/>
            <a:ext cx="13166725" cy="2720975"/>
          </a:xfrm>
          <a:prstGeom prst="rect">
            <a:avLst/>
          </a:prstGeom>
          <a:noFill/>
          <a:ln>
            <a:noFill/>
          </a:ln>
        </p:spPr>
        <p:txBody>
          <a:bodyPr anchorCtr="0" anchor="b" bIns="162325" lIns="324650" spcFirstLastPara="1" rIns="324650" wrap="square" tIns="162325"/>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63" name="Shape 63"/>
          <p:cNvSpPr/>
          <p:nvPr>
            <p:ph idx="2" type="pic"/>
          </p:nvPr>
        </p:nvSpPr>
        <p:spPr>
          <a:xfrm>
            <a:off x="4302125" y="2941638"/>
            <a:ext cx="13166725" cy="19750086"/>
          </a:xfrm>
          <a:prstGeom prst="rect">
            <a:avLst/>
          </a:prstGeom>
          <a:noFill/>
          <a:ln>
            <a:noFill/>
          </a:ln>
        </p:spPr>
        <p:txBody>
          <a:bodyPr anchorCtr="0" anchor="t" bIns="162325" lIns="324650" spcFirstLastPara="1" rIns="324650" wrap="square" tIns="162325"/>
          <a:lstStyle>
            <a:lvl1pPr lvl="0" marR="0" rtl="0" algn="l">
              <a:spcBef>
                <a:spcPts val="640"/>
              </a:spcBef>
              <a:spcAft>
                <a:spcPts val="0"/>
              </a:spcAft>
              <a:buClr>
                <a:schemeClr val="dk1"/>
              </a:buClr>
              <a:buSzPts val="3200"/>
              <a:buFont typeface="Times New Roman"/>
              <a:buNone/>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1" type="body"/>
          </p:nvPr>
        </p:nvSpPr>
        <p:spPr>
          <a:xfrm>
            <a:off x="4302125" y="25763538"/>
            <a:ext cx="13166725" cy="3862387"/>
          </a:xfrm>
          <a:prstGeom prst="rect">
            <a:avLst/>
          </a:prstGeom>
          <a:noFill/>
          <a:ln>
            <a:noFill/>
          </a:ln>
        </p:spPr>
        <p:txBody>
          <a:bodyPr anchorCtr="0" anchor="t" bIns="162325" lIns="324650" spcFirstLastPara="1" rIns="324650" wrap="square" tIns="162325"/>
          <a:lstStyle>
            <a:lvl1pPr indent="-228600" lvl="0" marL="457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66" name="Shape 66"/>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sz="5000">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67" name="Shape 67"/>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sz="5000">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sz="5000">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sz="5000">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sz="5000">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sz="5000">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sz="5000">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sz="5000">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sz="5000">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sz="5000">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7825" y="2925763"/>
            <a:ext cx="18649950" cy="5486400"/>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55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1647825" y="9512300"/>
            <a:ext cx="18649950" cy="19748500"/>
          </a:xfrm>
          <a:prstGeom prst="rect">
            <a:avLst/>
          </a:prstGeom>
          <a:noFill/>
          <a:ln>
            <a:noFill/>
          </a:ln>
        </p:spPr>
        <p:txBody>
          <a:bodyPr anchorCtr="0" anchor="t" bIns="162325" lIns="324650" spcFirstLastPara="1" rIns="324650" wrap="square" tIns="162325"/>
          <a:lstStyle>
            <a:lvl1pPr indent="-946150" lvl="0" marL="457200" marR="0" rtl="0" algn="l">
              <a:spcBef>
                <a:spcPts val="2260"/>
              </a:spcBef>
              <a:spcAft>
                <a:spcPts val="0"/>
              </a:spcAft>
              <a:buClr>
                <a:schemeClr val="dk1"/>
              </a:buClr>
              <a:buSzPts val="11300"/>
              <a:buFont typeface="Times New Roman"/>
              <a:buChar char="•"/>
              <a:defRPr b="0" i="0" sz="11300" u="none" cap="none" strike="noStrike">
                <a:solidFill>
                  <a:schemeClr val="dk1"/>
                </a:solidFill>
                <a:latin typeface="Times New Roman"/>
                <a:ea typeface="Times New Roman"/>
                <a:cs typeface="Times New Roman"/>
                <a:sym typeface="Times New Roman"/>
              </a:defRPr>
            </a:lvl1pPr>
            <a:lvl2pPr indent="-850900" lvl="1" marL="914400" marR="0" rtl="0" algn="l">
              <a:spcBef>
                <a:spcPts val="1960"/>
              </a:spcBef>
              <a:spcAft>
                <a:spcPts val="0"/>
              </a:spcAft>
              <a:buClr>
                <a:schemeClr val="dk1"/>
              </a:buClr>
              <a:buSzPts val="9800"/>
              <a:buFont typeface="Times New Roman"/>
              <a:buChar char="–"/>
              <a:defRPr b="0" i="0" sz="9800" u="none" cap="none" strike="noStrike">
                <a:solidFill>
                  <a:schemeClr val="dk1"/>
                </a:solidFill>
                <a:latin typeface="Times New Roman"/>
                <a:ea typeface="Times New Roman"/>
                <a:cs typeface="Times New Roman"/>
                <a:sym typeface="Times New Roman"/>
              </a:defRPr>
            </a:lvl2pPr>
            <a:lvl3pPr indent="-762000" lvl="2" marL="1371600" marR="0" rtl="0" algn="l">
              <a:spcBef>
                <a:spcPts val="1680"/>
              </a:spcBef>
              <a:spcAft>
                <a:spcPts val="0"/>
              </a:spcAft>
              <a:buClr>
                <a:schemeClr val="dk1"/>
              </a:buClr>
              <a:buSzPts val="8400"/>
              <a:buFont typeface="Times New Roman"/>
              <a:buChar char="•"/>
              <a:defRPr b="0" i="0" sz="8400" u="none" cap="none" strike="noStrike">
                <a:solidFill>
                  <a:schemeClr val="dk1"/>
                </a:solidFill>
                <a:latin typeface="Times New Roman"/>
                <a:ea typeface="Times New Roman"/>
                <a:cs typeface="Times New Roman"/>
                <a:sym typeface="Times New Roman"/>
              </a:defRPr>
            </a:lvl3pPr>
            <a:lvl4pPr indent="-679450" lvl="3" marL="1828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4pPr>
            <a:lvl5pPr indent="-679450" lvl="4" marL="22860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5pPr>
            <a:lvl6pPr indent="-679450" lvl="5" marL="27432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6pPr>
            <a:lvl7pPr indent="-679450" lvl="6" marL="32004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7pPr>
            <a:lvl8pPr indent="-679450" lvl="7" marL="36576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8pPr>
            <a:lvl9pPr indent="-679450" lvl="8" marL="4114800" marR="0" rtl="0" algn="l">
              <a:spcBef>
                <a:spcPts val="1420"/>
              </a:spcBef>
              <a:spcAft>
                <a:spcPts val="0"/>
              </a:spcAft>
              <a:buClr>
                <a:schemeClr val="dk1"/>
              </a:buClr>
              <a:buSzPts val="7100"/>
              <a:buFont typeface="Times New Roman"/>
              <a:buChar char="•"/>
              <a:defRPr b="0" i="0" sz="71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1647825" y="29992638"/>
            <a:ext cx="4572000" cy="2193925"/>
          </a:xfrm>
          <a:prstGeom prst="rect">
            <a:avLst/>
          </a:prstGeom>
          <a:noFill/>
          <a:ln>
            <a:noFill/>
          </a:ln>
        </p:spPr>
        <p:txBody>
          <a:bodyPr anchorCtr="0" anchor="ctr" bIns="162325" lIns="324650" spcFirstLastPara="1" rIns="324650" wrap="square" tIns="162325"/>
          <a:lstStyle>
            <a:lvl1pPr lvl="0" marR="0" rtl="0" algn="l">
              <a:spcBef>
                <a:spcPts val="0"/>
              </a:spcBef>
              <a:spcAft>
                <a:spcPts val="0"/>
              </a:spcAft>
              <a:buSzPts val="1400"/>
              <a:buNone/>
              <a:defRPr b="0" i="0" sz="50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9" name="Shape 9"/>
          <p:cNvSpPr txBox="1"/>
          <p:nvPr>
            <p:ph idx="11" type="ftr"/>
          </p:nvPr>
        </p:nvSpPr>
        <p:spPr>
          <a:xfrm>
            <a:off x="7496175" y="29992638"/>
            <a:ext cx="6953250" cy="2193925"/>
          </a:xfrm>
          <a:prstGeom prst="rect">
            <a:avLst/>
          </a:prstGeom>
          <a:noFill/>
          <a:ln>
            <a:noFill/>
          </a:ln>
        </p:spPr>
        <p:txBody>
          <a:bodyPr anchorCtr="0" anchor="ctr" bIns="162325" lIns="324650" spcFirstLastPara="1" rIns="324650" wrap="square" tIns="162325"/>
          <a:lstStyle>
            <a:lvl1pPr lvl="0" marR="0" rtl="0" algn="ctr">
              <a:spcBef>
                <a:spcPts val="0"/>
              </a:spcBef>
              <a:spcAft>
                <a:spcPts val="0"/>
              </a:spcAft>
              <a:buSzPts val="1400"/>
              <a:buNone/>
              <a:defRPr b="0" i="0" sz="50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800" u="none" cap="none" strike="noStrike">
                <a:solidFill>
                  <a:schemeClr val="dk1"/>
                </a:solidFill>
                <a:latin typeface="Arial"/>
                <a:ea typeface="Arial"/>
                <a:cs typeface="Arial"/>
                <a:sym typeface="Arial"/>
              </a:defRPr>
            </a:lvl9pPr>
          </a:lstStyle>
          <a:p/>
        </p:txBody>
      </p:sp>
      <p:sp>
        <p:nvSpPr>
          <p:cNvPr id="10" name="Shape 10"/>
          <p:cNvSpPr txBox="1"/>
          <p:nvPr>
            <p:ph idx="12" type="sldNum"/>
          </p:nvPr>
        </p:nvSpPr>
        <p:spPr>
          <a:xfrm>
            <a:off x="15725775" y="29992638"/>
            <a:ext cx="4572000" cy="2193925"/>
          </a:xfrm>
          <a:prstGeom prst="rect">
            <a:avLst/>
          </a:prstGeom>
          <a:noFill/>
          <a:ln>
            <a:noFill/>
          </a:ln>
        </p:spPr>
        <p:txBody>
          <a:bodyPr anchorCtr="0" anchor="ctr" bIns="162325" lIns="324650" spcFirstLastPara="1" rIns="324650" wrap="square" tIns="162325">
            <a:noAutofit/>
          </a:bodyPr>
          <a:lstStyle>
            <a:lvl1pPr indent="0" lvl="0"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5000" u="none" cap="none" strike="noStrik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1.png"/><Relationship Id="rId7"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cxnSp>
        <p:nvCxnSpPr>
          <p:cNvPr id="84" name="Shape 84"/>
          <p:cNvCxnSpPr/>
          <p:nvPr/>
        </p:nvCxnSpPr>
        <p:spPr>
          <a:xfrm>
            <a:off x="703263" y="3789363"/>
            <a:ext cx="20650200" cy="0"/>
          </a:xfrm>
          <a:prstGeom prst="straightConnector1">
            <a:avLst/>
          </a:prstGeom>
          <a:noFill/>
          <a:ln cap="flat" cmpd="sng" w="12700">
            <a:solidFill>
              <a:srgbClr val="333399"/>
            </a:solidFill>
            <a:prstDash val="solid"/>
            <a:round/>
            <a:headEnd len="sm" w="sm" type="none"/>
            <a:tailEnd len="sm" w="sm" type="none"/>
          </a:ln>
        </p:spPr>
      </p:cxnSp>
      <p:sp>
        <p:nvSpPr>
          <p:cNvPr id="85" name="Shape 85"/>
          <p:cNvSpPr/>
          <p:nvPr/>
        </p:nvSpPr>
        <p:spPr>
          <a:xfrm>
            <a:off x="561975" y="668338"/>
            <a:ext cx="20916900" cy="31678562"/>
          </a:xfrm>
          <a:prstGeom prst="rect">
            <a:avLst/>
          </a:prstGeom>
          <a:noFill/>
          <a:ln cap="flat" cmpd="sng" w="12700">
            <a:solidFill>
              <a:srgbClr val="33339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chemeClr val="dk1"/>
              </a:solidFill>
              <a:latin typeface="Arial"/>
              <a:ea typeface="Arial"/>
              <a:cs typeface="Arial"/>
              <a:sym typeface="Arial"/>
            </a:endParaRPr>
          </a:p>
        </p:txBody>
      </p:sp>
      <p:sp>
        <p:nvSpPr>
          <p:cNvPr id="86" name="Shape 86"/>
          <p:cNvSpPr/>
          <p:nvPr/>
        </p:nvSpPr>
        <p:spPr>
          <a:xfrm>
            <a:off x="425450" y="500063"/>
            <a:ext cx="21189950" cy="32000825"/>
          </a:xfrm>
          <a:prstGeom prst="rect">
            <a:avLst/>
          </a:prstGeom>
          <a:noFill/>
          <a:ln cap="flat" cmpd="sng" w="12700">
            <a:solidFill>
              <a:srgbClr val="33339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chemeClr val="dk1"/>
              </a:solidFill>
              <a:latin typeface="Arial"/>
              <a:ea typeface="Arial"/>
              <a:cs typeface="Arial"/>
              <a:sym typeface="Arial"/>
            </a:endParaRPr>
          </a:p>
        </p:txBody>
      </p:sp>
      <p:sp>
        <p:nvSpPr>
          <p:cNvPr id="87" name="Shape 87"/>
          <p:cNvSpPr/>
          <p:nvPr/>
        </p:nvSpPr>
        <p:spPr>
          <a:xfrm>
            <a:off x="698500" y="855663"/>
            <a:ext cx="20654963" cy="1250950"/>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6000" u="none" cap="none" strike="noStrike">
                <a:solidFill>
                  <a:srgbClr val="881C1C"/>
                </a:solidFill>
                <a:latin typeface="Arial"/>
                <a:ea typeface="Arial"/>
                <a:cs typeface="Arial"/>
                <a:sym typeface="Arial"/>
              </a:rPr>
              <a:t>PerFectIT</a:t>
            </a:r>
            <a:endParaRPr b="1" i="0" sz="6000" u="none" cap="none" strike="noStrike">
              <a:solidFill>
                <a:srgbClr val="881C1C"/>
              </a:solidFill>
              <a:latin typeface="Arial"/>
              <a:ea typeface="Arial"/>
              <a:cs typeface="Arial"/>
              <a:sym typeface="Arial"/>
            </a:endParaRPr>
          </a:p>
        </p:txBody>
      </p:sp>
      <p:sp>
        <p:nvSpPr>
          <p:cNvPr id="88" name="Shape 88"/>
          <p:cNvSpPr/>
          <p:nvPr/>
        </p:nvSpPr>
        <p:spPr>
          <a:xfrm>
            <a:off x="698500" y="2093913"/>
            <a:ext cx="20578763" cy="1250950"/>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3000" u="none" cap="none" strike="noStrike">
                <a:solidFill>
                  <a:srgbClr val="881C1C"/>
                </a:solidFill>
                <a:latin typeface="Arial"/>
                <a:ea typeface="Arial"/>
                <a:cs typeface="Arial"/>
                <a:sym typeface="Arial"/>
              </a:rPr>
              <a:t>Andrew Sjogren, Maxwell Gerhardson, Sai Yarram, Nick Raymond</a:t>
            </a:r>
            <a:endParaRPr/>
          </a:p>
          <a:p>
            <a:pPr indent="0" lvl="0" marL="0" marR="0" rtl="0" algn="ctr">
              <a:spcBef>
                <a:spcPts val="0"/>
              </a:spcBef>
              <a:spcAft>
                <a:spcPts val="0"/>
              </a:spcAft>
              <a:buNone/>
            </a:pPr>
            <a:r>
              <a:rPr b="1" i="0" lang="en-US" sz="3000" u="none" cap="none" strike="noStrike">
                <a:solidFill>
                  <a:srgbClr val="881C1C"/>
                </a:solidFill>
                <a:latin typeface="Arial"/>
                <a:ea typeface="Arial"/>
                <a:cs typeface="Arial"/>
                <a:sym typeface="Arial"/>
              </a:rPr>
              <a:t>Faculty Advisor: Prof. Yeon Sik Noh </a:t>
            </a:r>
            <a:endParaRPr/>
          </a:p>
        </p:txBody>
      </p:sp>
      <p:sp>
        <p:nvSpPr>
          <p:cNvPr id="89" name="Shape 89"/>
          <p:cNvSpPr/>
          <p:nvPr/>
        </p:nvSpPr>
        <p:spPr>
          <a:xfrm>
            <a:off x="698500" y="831850"/>
            <a:ext cx="20654963" cy="31362651"/>
          </a:xfrm>
          <a:prstGeom prst="rect">
            <a:avLst/>
          </a:prstGeom>
          <a:noFill/>
          <a:ln cap="flat" cmpd="sng" w="12700">
            <a:solidFill>
              <a:srgbClr val="33339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chemeClr val="dk1"/>
              </a:solidFill>
              <a:latin typeface="Arial"/>
              <a:ea typeface="Arial"/>
              <a:cs typeface="Arial"/>
              <a:sym typeface="Arial"/>
            </a:endParaRPr>
          </a:p>
        </p:txBody>
      </p:sp>
      <p:cxnSp>
        <p:nvCxnSpPr>
          <p:cNvPr id="90" name="Shape 90"/>
          <p:cNvCxnSpPr/>
          <p:nvPr/>
        </p:nvCxnSpPr>
        <p:spPr>
          <a:xfrm>
            <a:off x="703263" y="30259338"/>
            <a:ext cx="20650200" cy="0"/>
          </a:xfrm>
          <a:prstGeom prst="straightConnector1">
            <a:avLst/>
          </a:prstGeom>
          <a:noFill/>
          <a:ln cap="flat" cmpd="sng" w="12700">
            <a:solidFill>
              <a:srgbClr val="333399"/>
            </a:solidFill>
            <a:prstDash val="solid"/>
            <a:round/>
            <a:headEnd len="sm" w="sm" type="none"/>
            <a:tailEnd len="sm" w="sm" type="none"/>
          </a:ln>
        </p:spPr>
      </p:cxnSp>
      <p:pic>
        <p:nvPicPr>
          <p:cNvPr descr="UMass%20seal" id="91" name="Shape 91"/>
          <p:cNvPicPr preferRelativeResize="0"/>
          <p:nvPr/>
        </p:nvPicPr>
        <p:blipFill rotWithShape="1">
          <a:blip r:embed="rId3">
            <a:alphaModFix/>
          </a:blip>
          <a:srcRect b="0" l="0" r="0" t="0"/>
          <a:stretch/>
        </p:blipFill>
        <p:spPr>
          <a:xfrm>
            <a:off x="1331913" y="30480000"/>
            <a:ext cx="1574800" cy="1579563"/>
          </a:xfrm>
          <a:prstGeom prst="rect">
            <a:avLst/>
          </a:prstGeom>
          <a:noFill/>
          <a:ln>
            <a:noFill/>
          </a:ln>
        </p:spPr>
      </p:pic>
      <p:sp>
        <p:nvSpPr>
          <p:cNvPr id="92" name="Shape 92"/>
          <p:cNvSpPr txBox="1"/>
          <p:nvPr/>
        </p:nvSpPr>
        <p:spPr>
          <a:xfrm>
            <a:off x="720725" y="30064075"/>
            <a:ext cx="20540663" cy="2409825"/>
          </a:xfrm>
          <a:prstGeom prst="rect">
            <a:avLst/>
          </a:prstGeom>
          <a:noFill/>
          <a:ln>
            <a:noFill/>
          </a:ln>
        </p:spPr>
        <p:txBody>
          <a:bodyPr anchorCtr="0" anchor="ctr" bIns="45700" lIns="91425" spcFirstLastPara="1" rIns="91425" wrap="square" tIns="45700">
            <a:noAutofit/>
          </a:bodyPr>
          <a:lstStyle/>
          <a:p>
            <a:pPr indent="0" lvl="0" marL="0" marR="0" rtl="0" algn="ctr">
              <a:lnSpc>
                <a:spcPct val="60000"/>
              </a:lnSpc>
              <a:spcBef>
                <a:spcPts val="0"/>
              </a:spcBef>
              <a:spcAft>
                <a:spcPts val="0"/>
              </a:spcAft>
              <a:buNone/>
            </a:pPr>
            <a:r>
              <a:rPr b="0" i="0" lang="en-US" sz="2000" u="none" cap="none" strike="noStrike">
                <a:solidFill>
                  <a:schemeClr val="dk1"/>
                </a:solidFill>
                <a:latin typeface="Arial"/>
                <a:ea typeface="Arial"/>
                <a:cs typeface="Arial"/>
                <a:sym typeface="Arial"/>
              </a:rPr>
              <a:t>Department of Electrical and Computer Engineering</a:t>
            </a:r>
            <a:endParaRPr/>
          </a:p>
          <a:p>
            <a:pPr indent="0" lvl="0" marL="0" marR="0" rtl="0" algn="ctr">
              <a:lnSpc>
                <a:spcPct val="60000"/>
              </a:lnSpc>
              <a:spcBef>
                <a:spcPts val="0"/>
              </a:spcBef>
              <a:spcAft>
                <a:spcPts val="0"/>
              </a:spcAft>
              <a:buNone/>
            </a:pPr>
            <a:r>
              <a:t/>
            </a:r>
            <a:endParaRPr b="0" i="0" sz="2000" u="none" cap="none" strike="noStrike">
              <a:solidFill>
                <a:schemeClr val="dk1"/>
              </a:solidFill>
              <a:latin typeface="Arial"/>
              <a:ea typeface="Arial"/>
              <a:cs typeface="Arial"/>
              <a:sym typeface="Arial"/>
            </a:endParaRPr>
          </a:p>
          <a:p>
            <a:pPr indent="0" lvl="0" marL="0" marR="0" rtl="0" algn="ctr">
              <a:lnSpc>
                <a:spcPct val="60000"/>
              </a:lnSpc>
              <a:spcBef>
                <a:spcPts val="0"/>
              </a:spcBef>
              <a:spcAft>
                <a:spcPts val="0"/>
              </a:spcAft>
              <a:buNone/>
            </a:pPr>
            <a:r>
              <a:t/>
            </a:r>
            <a:endParaRPr b="0" i="0" sz="2000" u="none" cap="none" strike="noStrike">
              <a:solidFill>
                <a:srgbClr val="0066CC"/>
              </a:solidFill>
              <a:latin typeface="Comic Sans MS"/>
              <a:ea typeface="Comic Sans MS"/>
              <a:cs typeface="Comic Sans MS"/>
              <a:sym typeface="Comic Sans MS"/>
            </a:endParaRPr>
          </a:p>
          <a:p>
            <a:pPr indent="0" lvl="0" marL="0" marR="0" rtl="0" algn="ctr">
              <a:lnSpc>
                <a:spcPct val="60000"/>
              </a:lnSpc>
              <a:spcBef>
                <a:spcPts val="0"/>
              </a:spcBef>
              <a:spcAft>
                <a:spcPts val="0"/>
              </a:spcAft>
              <a:buNone/>
            </a:pPr>
            <a:r>
              <a:rPr b="1" i="0" lang="en-US" sz="3200" u="none" cap="none" strike="noStrike">
                <a:solidFill>
                  <a:srgbClr val="39935B"/>
                </a:solidFill>
                <a:latin typeface="Balthazar"/>
                <a:ea typeface="Balthazar"/>
                <a:cs typeface="Balthazar"/>
                <a:sym typeface="Balthazar"/>
              </a:rPr>
              <a:t>ECE 415/ECE 416 – SENIOR DESIGN PROJECT 2018</a:t>
            </a:r>
            <a:endParaRPr/>
          </a:p>
          <a:p>
            <a:pPr indent="0" lvl="0" marL="0" marR="0" rtl="0" algn="ctr">
              <a:lnSpc>
                <a:spcPct val="60000"/>
              </a:lnSpc>
              <a:spcBef>
                <a:spcPts val="0"/>
              </a:spcBef>
              <a:spcAft>
                <a:spcPts val="0"/>
              </a:spcAft>
              <a:buNone/>
            </a:pPr>
            <a:r>
              <a:t/>
            </a:r>
            <a:endParaRPr b="0" i="0" sz="1800" u="none" cap="none" strike="noStrike">
              <a:solidFill>
                <a:schemeClr val="dk1"/>
              </a:solidFill>
              <a:latin typeface="Architects Daughter"/>
              <a:ea typeface="Architects Daughter"/>
              <a:cs typeface="Architects Daughter"/>
              <a:sym typeface="Architects Daughter"/>
            </a:endParaRPr>
          </a:p>
          <a:p>
            <a:pPr indent="0" lvl="0" marL="0" marR="0" rtl="0" algn="ctr">
              <a:lnSpc>
                <a:spcPct val="60000"/>
              </a:lnSpc>
              <a:spcBef>
                <a:spcPts val="0"/>
              </a:spcBef>
              <a:spcAft>
                <a:spcPts val="0"/>
              </a:spcAft>
              <a:buNone/>
            </a:pPr>
            <a:r>
              <a:t/>
            </a:r>
            <a:endParaRPr b="0" i="0" sz="1800" u="none" cap="none" strike="noStrike">
              <a:solidFill>
                <a:schemeClr val="dk1"/>
              </a:solidFill>
              <a:latin typeface="Architects Daughter"/>
              <a:ea typeface="Architects Daughter"/>
              <a:cs typeface="Architects Daughter"/>
              <a:sym typeface="Architects Daughter"/>
            </a:endParaRPr>
          </a:p>
          <a:p>
            <a:pPr indent="0" lvl="0" marL="0" marR="0" rtl="0" algn="ctr">
              <a:lnSpc>
                <a:spcPct val="40000"/>
              </a:lnSpc>
              <a:spcBef>
                <a:spcPts val="0"/>
              </a:spcBef>
              <a:spcAft>
                <a:spcPts val="0"/>
              </a:spcAft>
              <a:buNone/>
            </a:pPr>
            <a:r>
              <a:rPr b="0" i="0" lang="en-US" sz="2200" u="none" cap="none" strike="noStrike">
                <a:solidFill>
                  <a:schemeClr val="dk1"/>
                </a:solidFill>
                <a:latin typeface="Arial"/>
                <a:ea typeface="Arial"/>
                <a:cs typeface="Arial"/>
                <a:sym typeface="Arial"/>
              </a:rPr>
              <a:t>College of Engineering - University of Massachusetts Amherst</a:t>
            </a:r>
            <a:endParaRPr/>
          </a:p>
        </p:txBody>
      </p:sp>
      <p:sp>
        <p:nvSpPr>
          <p:cNvPr id="93" name="Shape 93"/>
          <p:cNvSpPr txBox="1"/>
          <p:nvPr/>
        </p:nvSpPr>
        <p:spPr>
          <a:xfrm>
            <a:off x="17206816" y="30480000"/>
            <a:ext cx="3762568" cy="144655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8800" u="none" cap="none" strike="noStrike">
                <a:solidFill>
                  <a:schemeClr val="dk1"/>
                </a:solidFill>
                <a:latin typeface="Arial"/>
                <a:ea typeface="Arial"/>
                <a:cs typeface="Arial"/>
                <a:sym typeface="Arial"/>
              </a:rPr>
              <a:t>SDP18</a:t>
            </a:r>
            <a:endParaRPr/>
          </a:p>
        </p:txBody>
      </p:sp>
      <p:sp>
        <p:nvSpPr>
          <p:cNvPr id="94" name="Shape 94"/>
          <p:cNvSpPr/>
          <p:nvPr/>
        </p:nvSpPr>
        <p:spPr>
          <a:xfrm>
            <a:off x="3150466" y="4748213"/>
            <a:ext cx="5813425"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Abstract</a:t>
            </a:r>
            <a:endParaRPr/>
          </a:p>
        </p:txBody>
      </p:sp>
      <p:sp>
        <p:nvSpPr>
          <p:cNvPr id="95" name="Shape 95"/>
          <p:cNvSpPr/>
          <p:nvPr/>
        </p:nvSpPr>
        <p:spPr>
          <a:xfrm>
            <a:off x="2337097" y="140208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HW Block Diagram</a:t>
            </a:r>
            <a:endParaRPr/>
          </a:p>
        </p:txBody>
      </p:sp>
      <p:sp>
        <p:nvSpPr>
          <p:cNvPr id="96" name="Shape 96"/>
          <p:cNvSpPr/>
          <p:nvPr/>
        </p:nvSpPr>
        <p:spPr>
          <a:xfrm>
            <a:off x="12420600" y="4511675"/>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System Overview</a:t>
            </a:r>
            <a:endParaRPr/>
          </a:p>
        </p:txBody>
      </p:sp>
      <p:sp>
        <p:nvSpPr>
          <p:cNvPr id="97" name="Shape 97"/>
          <p:cNvSpPr/>
          <p:nvPr/>
        </p:nvSpPr>
        <p:spPr>
          <a:xfrm>
            <a:off x="12420600" y="13955713"/>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Results</a:t>
            </a:r>
            <a:endParaRPr/>
          </a:p>
        </p:txBody>
      </p:sp>
      <p:sp>
        <p:nvSpPr>
          <p:cNvPr id="98" name="Shape 98"/>
          <p:cNvSpPr/>
          <p:nvPr/>
        </p:nvSpPr>
        <p:spPr>
          <a:xfrm>
            <a:off x="1917700" y="232410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Specifications</a:t>
            </a:r>
            <a:endParaRPr/>
          </a:p>
        </p:txBody>
      </p:sp>
      <p:sp>
        <p:nvSpPr>
          <p:cNvPr id="99" name="Shape 99"/>
          <p:cNvSpPr/>
          <p:nvPr/>
        </p:nvSpPr>
        <p:spPr>
          <a:xfrm>
            <a:off x="12420600" y="23241000"/>
            <a:ext cx="78486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i="0" lang="en-US" sz="5600" u="none" cap="none" strike="noStrike">
                <a:solidFill>
                  <a:srgbClr val="881C1C"/>
                </a:solidFill>
                <a:latin typeface="Arial"/>
                <a:ea typeface="Arial"/>
                <a:cs typeface="Arial"/>
                <a:sym typeface="Arial"/>
              </a:rPr>
              <a:t>Acknowledgement</a:t>
            </a:r>
            <a:endParaRPr/>
          </a:p>
        </p:txBody>
      </p:sp>
      <p:pic>
        <p:nvPicPr>
          <p:cNvPr id="100" name="Shape 100"/>
          <p:cNvPicPr preferRelativeResize="0"/>
          <p:nvPr/>
        </p:nvPicPr>
        <p:blipFill rotWithShape="1">
          <a:blip r:embed="rId4">
            <a:alphaModFix/>
          </a:blip>
          <a:srcRect b="0" l="0" r="0" t="0"/>
          <a:stretch/>
        </p:blipFill>
        <p:spPr>
          <a:xfrm>
            <a:off x="1331913" y="15396945"/>
            <a:ext cx="9640887" cy="7372566"/>
          </a:xfrm>
          <a:prstGeom prst="rect">
            <a:avLst/>
          </a:prstGeom>
          <a:noFill/>
          <a:ln>
            <a:noFill/>
          </a:ln>
        </p:spPr>
      </p:pic>
      <p:sp>
        <p:nvSpPr>
          <p:cNvPr id="101" name="Shape 101"/>
          <p:cNvSpPr/>
          <p:nvPr/>
        </p:nvSpPr>
        <p:spPr>
          <a:xfrm>
            <a:off x="1331913" y="6172498"/>
            <a:ext cx="9084268" cy="784830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rgbClr val="000000"/>
                </a:solidFill>
                <a:latin typeface="Times New Roman"/>
                <a:ea typeface="Times New Roman"/>
                <a:cs typeface="Times New Roman"/>
                <a:sym typeface="Times New Roman"/>
              </a:rPr>
              <a:t>PerFectIT is a real time fitness monitor that will allow people to observe and correct their fitness progress. This system will provide feedback to the user, allowing them to correct their form in real time, helping decrease injuries caused by repetitive incorrect motion. People ranging from beginners to gym experts can benefit from this device because it provides a quantitative form of feedback that is unlike fitness methods that exist today. PerFectIT incorporates 3 groups of sensors, these sensors will then transmit the data real time to an Android device, which allows for full body analysis of any exercise</a:t>
            </a:r>
            <a:br>
              <a:rPr b="0" i="0" lang="en-US" sz="3600" u="none" cap="none" strike="noStrike">
                <a:solidFill>
                  <a:schemeClr val="dk1"/>
                </a:solidFill>
                <a:latin typeface="Times New Roman"/>
                <a:ea typeface="Times New Roman"/>
                <a:cs typeface="Times New Roman"/>
                <a:sym typeface="Times New Roman"/>
              </a:rPr>
            </a:br>
            <a:endParaRPr b="0" sz="3600">
              <a:solidFill>
                <a:schemeClr val="dk1"/>
              </a:solidFill>
              <a:latin typeface="Times New Roman"/>
              <a:ea typeface="Times New Roman"/>
              <a:cs typeface="Times New Roman"/>
              <a:sym typeface="Times New Roman"/>
            </a:endParaRPr>
          </a:p>
        </p:txBody>
      </p:sp>
      <p:pic>
        <p:nvPicPr>
          <p:cNvPr id="102" name="Shape 102"/>
          <p:cNvPicPr preferRelativeResize="0"/>
          <p:nvPr/>
        </p:nvPicPr>
        <p:blipFill rotWithShape="1">
          <a:blip r:embed="rId5">
            <a:alphaModFix/>
          </a:blip>
          <a:srcRect b="0" l="0" r="0" t="0"/>
          <a:stretch/>
        </p:blipFill>
        <p:spPr>
          <a:xfrm>
            <a:off x="16431152" y="917418"/>
            <a:ext cx="4814361" cy="1414462"/>
          </a:xfrm>
          <a:prstGeom prst="rect">
            <a:avLst/>
          </a:prstGeom>
          <a:noFill/>
          <a:ln>
            <a:noFill/>
          </a:ln>
        </p:spPr>
      </p:pic>
      <p:pic>
        <p:nvPicPr>
          <p:cNvPr id="103" name="Shape 103"/>
          <p:cNvPicPr preferRelativeResize="0"/>
          <p:nvPr/>
        </p:nvPicPr>
        <p:blipFill rotWithShape="1">
          <a:blip r:embed="rId6">
            <a:alphaModFix/>
          </a:blip>
          <a:srcRect b="0" l="0" r="0" t="0"/>
          <a:stretch/>
        </p:blipFill>
        <p:spPr>
          <a:xfrm>
            <a:off x="18297739" y="2312036"/>
            <a:ext cx="1081184" cy="1465500"/>
          </a:xfrm>
          <a:prstGeom prst="rect">
            <a:avLst/>
          </a:prstGeom>
          <a:noFill/>
          <a:ln>
            <a:noFill/>
          </a:ln>
        </p:spPr>
      </p:pic>
      <p:pic>
        <p:nvPicPr>
          <p:cNvPr id="104" name="Shape 104"/>
          <p:cNvPicPr preferRelativeResize="0"/>
          <p:nvPr/>
        </p:nvPicPr>
        <p:blipFill rotWithShape="1">
          <a:blip r:embed="rId7">
            <a:alphaModFix/>
          </a:blip>
          <a:srcRect b="0" l="0" r="0" t="0"/>
          <a:stretch/>
        </p:blipFill>
        <p:spPr>
          <a:xfrm>
            <a:off x="1821371" y="1089802"/>
            <a:ext cx="2170683" cy="251301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p:nvPr/>
        </p:nvSpPr>
        <p:spPr>
          <a:xfrm>
            <a:off x="416725" y="-914400"/>
            <a:ext cx="10058400" cy="320040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p:txBody>
      </p:sp>
      <p:sp>
        <p:nvSpPr>
          <p:cNvPr id="110" name="Shape 110"/>
          <p:cNvSpPr/>
          <p:nvPr/>
        </p:nvSpPr>
        <p:spPr>
          <a:xfrm>
            <a:off x="11277600" y="457200"/>
            <a:ext cx="10058400" cy="32004001"/>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a:p>
            <a:pPr indent="0" lvl="0" marL="0" marR="0" rtl="0" algn="ctr">
              <a:spcBef>
                <a:spcPts val="0"/>
              </a:spcBef>
              <a:spcAft>
                <a:spcPts val="0"/>
              </a:spcAft>
              <a:buNone/>
            </a:pPr>
            <a:r>
              <a:t/>
            </a:r>
            <a:endParaRPr b="1" sz="1800">
              <a:solidFill>
                <a:schemeClr val="dk1"/>
              </a:solidFill>
              <a:latin typeface="Arial"/>
              <a:ea typeface="Arial"/>
              <a:cs typeface="Arial"/>
              <a:sym typeface="Arial"/>
            </a:endParaRPr>
          </a:p>
        </p:txBody>
      </p:sp>
      <p:sp>
        <p:nvSpPr>
          <p:cNvPr id="111" name="Shape 111"/>
          <p:cNvSpPr/>
          <p:nvPr/>
        </p:nvSpPr>
        <p:spPr>
          <a:xfrm>
            <a:off x="1727200" y="24688800"/>
            <a:ext cx="7072313"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Cost</a:t>
            </a:r>
            <a:endParaRPr/>
          </a:p>
        </p:txBody>
      </p:sp>
      <p:sp>
        <p:nvSpPr>
          <p:cNvPr id="112" name="Shape 112"/>
          <p:cNvSpPr/>
          <p:nvPr/>
        </p:nvSpPr>
        <p:spPr>
          <a:xfrm>
            <a:off x="1752600" y="16002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SW Block Diagram</a:t>
            </a:r>
            <a:endParaRPr/>
          </a:p>
        </p:txBody>
      </p:sp>
      <p:sp>
        <p:nvSpPr>
          <p:cNvPr id="113" name="Shape 113"/>
          <p:cNvSpPr/>
          <p:nvPr/>
        </p:nvSpPr>
        <p:spPr>
          <a:xfrm>
            <a:off x="12877800" y="16002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Foot Sensors</a:t>
            </a:r>
            <a:endParaRPr/>
          </a:p>
        </p:txBody>
      </p:sp>
      <p:sp>
        <p:nvSpPr>
          <p:cNvPr id="114" name="Shape 114"/>
          <p:cNvSpPr/>
          <p:nvPr/>
        </p:nvSpPr>
        <p:spPr>
          <a:xfrm>
            <a:off x="1909763" y="10515600"/>
            <a:ext cx="7072312"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Android App</a:t>
            </a:r>
            <a:endParaRPr/>
          </a:p>
        </p:txBody>
      </p:sp>
      <p:sp>
        <p:nvSpPr>
          <p:cNvPr id="115" name="Shape 115"/>
          <p:cNvSpPr/>
          <p:nvPr/>
        </p:nvSpPr>
        <p:spPr>
          <a:xfrm>
            <a:off x="12914313" y="105156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Knee Brace</a:t>
            </a:r>
            <a:endParaRPr/>
          </a:p>
        </p:txBody>
      </p:sp>
      <p:sp>
        <p:nvSpPr>
          <p:cNvPr id="116" name="Shape 116"/>
          <p:cNvSpPr/>
          <p:nvPr/>
        </p:nvSpPr>
        <p:spPr>
          <a:xfrm>
            <a:off x="12877800" y="19812000"/>
            <a:ext cx="7073900" cy="1189597"/>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5600">
                <a:solidFill>
                  <a:srgbClr val="881C1C"/>
                </a:solidFill>
                <a:latin typeface="Arial"/>
                <a:ea typeface="Arial"/>
                <a:cs typeface="Arial"/>
                <a:sym typeface="Arial"/>
              </a:rPr>
              <a:t>Experiment</a:t>
            </a:r>
            <a:endParaRPr/>
          </a:p>
        </p:txBody>
      </p:sp>
      <p:graphicFrame>
        <p:nvGraphicFramePr>
          <p:cNvPr id="117" name="Shape 117"/>
          <p:cNvGraphicFramePr/>
          <p:nvPr/>
        </p:nvGraphicFramePr>
        <p:xfrm>
          <a:off x="950314" y="27660600"/>
          <a:ext cx="3000000" cy="3000000"/>
        </p:xfrm>
        <a:graphic>
          <a:graphicData uri="http://schemas.openxmlformats.org/drawingml/2006/table">
            <a:tbl>
              <a:tblPr bandRow="1" firstRow="1">
                <a:gradFill>
                  <a:gsLst>
                    <a:gs pos="0">
                      <a:srgbClr val="8DFFD8"/>
                    </a:gs>
                    <a:gs pos="35000">
                      <a:srgbClr val="B0FFE2"/>
                    </a:gs>
                    <a:gs pos="100000">
                      <a:srgbClr val="DFFFF4"/>
                    </a:gs>
                  </a:gsLst>
                  <a:lin ang="16200000" scaled="0"/>
                </a:gradFill>
                <a:tableStyleId>{D4187C08-4EA0-4001-A3EF-C89654ECAD7B}</a:tableStyleId>
              </a:tblPr>
              <a:tblGrid>
                <a:gridCol w="3280500"/>
                <a:gridCol w="1371600"/>
              </a:tblGrid>
              <a:tr h="685800">
                <a:tc>
                  <a:txBody>
                    <a:bodyPr>
                      <a:noAutofit/>
                    </a:bodyPr>
                    <a:lstStyle/>
                    <a:p>
                      <a:pPr indent="0" lvl="0" marL="0" marR="0" rtl="0" algn="l">
                        <a:spcBef>
                          <a:spcPts val="0"/>
                        </a:spcBef>
                        <a:spcAft>
                          <a:spcPts val="0"/>
                        </a:spcAft>
                        <a:buNone/>
                      </a:pPr>
                      <a:r>
                        <a:rPr lang="en-US" sz="3600" u="none" cap="none" strike="noStrike">
                          <a:solidFill>
                            <a:srgbClr val="000000"/>
                          </a:solidFill>
                        </a:rPr>
                        <a:t>Part</a:t>
                      </a:r>
                      <a:endParaRPr/>
                    </a:p>
                  </a:txBody>
                  <a:tcPr marT="45725" marB="45725" marR="91450" marL="91450"/>
                </a:tc>
                <a:tc>
                  <a:txBody>
                    <a:bodyPr>
                      <a:noAutofit/>
                    </a:bodyPr>
                    <a:lstStyle/>
                    <a:p>
                      <a:pPr indent="0" lvl="0" marL="0" marR="0" rtl="0" algn="l">
                        <a:spcBef>
                          <a:spcPts val="0"/>
                        </a:spcBef>
                        <a:spcAft>
                          <a:spcPts val="0"/>
                        </a:spcAft>
                        <a:buNone/>
                      </a:pPr>
                      <a:r>
                        <a:rPr lang="en-US" sz="3600">
                          <a:solidFill>
                            <a:srgbClr val="000000"/>
                          </a:solidFill>
                        </a:rPr>
                        <a:t>Price</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PCB</a:t>
                      </a:r>
                      <a:endParaRPr/>
                    </a:p>
                  </a:txBody>
                  <a:tcPr marT="45725" marB="45725" marR="91450" marL="91450"/>
                </a:tc>
                <a:tc>
                  <a:txBody>
                    <a:bodyPr>
                      <a:noAutofit/>
                    </a:bodyPr>
                    <a:lstStyle/>
                    <a:p>
                      <a:pPr indent="0" lvl="0" marL="0" marR="0" rtl="0" algn="l">
                        <a:spcBef>
                          <a:spcPts val="0"/>
                        </a:spcBef>
                        <a:spcAft>
                          <a:spcPts val="0"/>
                        </a:spcAft>
                        <a:buNone/>
                      </a:pPr>
                      <a:r>
                        <a:rPr lang="en-US" sz="3600"/>
                        <a:t>33</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Motor</a:t>
                      </a:r>
                      <a:endParaRPr/>
                    </a:p>
                  </a:txBody>
                  <a:tcPr marT="45725" marB="45725" marR="91450" marL="91450"/>
                </a:tc>
                <a:tc>
                  <a:txBody>
                    <a:bodyPr>
                      <a:noAutofit/>
                    </a:bodyPr>
                    <a:lstStyle/>
                    <a:p>
                      <a:pPr indent="0" lvl="0" marL="0" marR="0" rtl="0" algn="l">
                        <a:spcBef>
                          <a:spcPts val="0"/>
                        </a:spcBef>
                        <a:spcAft>
                          <a:spcPts val="0"/>
                        </a:spcAft>
                        <a:buNone/>
                      </a:pPr>
                      <a:r>
                        <a:rPr lang="en-US" sz="3600"/>
                        <a:t>60</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Transistor</a:t>
                      </a:r>
                      <a:endParaRPr/>
                    </a:p>
                  </a:txBody>
                  <a:tcPr marT="45725" marB="45725" marR="91450" marL="91450"/>
                </a:tc>
                <a:tc>
                  <a:txBody>
                    <a:bodyPr>
                      <a:noAutofit/>
                    </a:bodyPr>
                    <a:lstStyle/>
                    <a:p>
                      <a:pPr indent="0" lvl="0" marL="0" marR="0" rtl="0" algn="l">
                        <a:spcBef>
                          <a:spcPts val="0"/>
                        </a:spcBef>
                        <a:spcAft>
                          <a:spcPts val="0"/>
                        </a:spcAft>
                        <a:buNone/>
                      </a:pPr>
                      <a:r>
                        <a:rPr lang="en-US" sz="3600"/>
                        <a:t>2</a:t>
                      </a:r>
                      <a:endParaRPr/>
                    </a:p>
                  </a:txBody>
                  <a:tcPr marT="45725" marB="45725" marR="91450" marL="91450"/>
                </a:tc>
              </a:tr>
              <a:tr h="685800">
                <a:tc>
                  <a:txBody>
                    <a:bodyPr>
                      <a:noAutofit/>
                    </a:bodyPr>
                    <a:lstStyle/>
                    <a:p>
                      <a:pPr indent="0" lvl="0" marL="0" marR="0" rtl="0" algn="l">
                        <a:spcBef>
                          <a:spcPts val="0"/>
                        </a:spcBef>
                        <a:spcAft>
                          <a:spcPts val="0"/>
                        </a:spcAft>
                        <a:buNone/>
                      </a:pPr>
                      <a:r>
                        <a:t/>
                      </a:r>
                      <a:endParaRPr sz="3600"/>
                    </a:p>
                  </a:txBody>
                  <a:tcPr marT="45725" marB="45725" marR="91450" marL="91450"/>
                </a:tc>
                <a:tc>
                  <a:txBody>
                    <a:bodyPr>
                      <a:noAutofit/>
                    </a:bodyPr>
                    <a:lstStyle/>
                    <a:p>
                      <a:pPr indent="0" lvl="0" marL="0" marR="0" rtl="0" algn="l">
                        <a:spcBef>
                          <a:spcPts val="0"/>
                        </a:spcBef>
                        <a:spcAft>
                          <a:spcPts val="0"/>
                        </a:spcAft>
                        <a:buNone/>
                      </a:pPr>
                      <a:r>
                        <a:t/>
                      </a:r>
                      <a:endParaRPr sz="1800"/>
                    </a:p>
                  </a:txBody>
                  <a:tcPr marT="45725" marB="45725" marR="91450" marL="91450"/>
                </a:tc>
              </a:tr>
              <a:tr h="685800">
                <a:tc>
                  <a:txBody>
                    <a:bodyPr>
                      <a:noAutofit/>
                    </a:bodyPr>
                    <a:lstStyle/>
                    <a:p>
                      <a:pPr indent="0" lvl="0" marL="0" marR="0" rtl="0" algn="l">
                        <a:spcBef>
                          <a:spcPts val="0"/>
                        </a:spcBef>
                        <a:spcAft>
                          <a:spcPts val="0"/>
                        </a:spcAft>
                        <a:buNone/>
                      </a:pPr>
                      <a:r>
                        <a:rPr lang="en-US" sz="3600"/>
                        <a:t>Total</a:t>
                      </a:r>
                      <a:endParaRPr/>
                    </a:p>
                  </a:txBody>
                  <a:tcPr marT="45725" marB="45725" marR="91450" marL="91450"/>
                </a:tc>
                <a:tc>
                  <a:txBody>
                    <a:bodyPr>
                      <a:noAutofit/>
                    </a:bodyPr>
                    <a:lstStyle/>
                    <a:p>
                      <a:pPr indent="0" lvl="0" marL="0" marR="0" rtl="0" algn="l">
                        <a:spcBef>
                          <a:spcPts val="0"/>
                        </a:spcBef>
                        <a:spcAft>
                          <a:spcPts val="0"/>
                        </a:spcAft>
                        <a:buNone/>
                      </a:pPr>
                      <a:r>
                        <a:rPr lang="en-US" sz="3600"/>
                        <a:t>101</a:t>
                      </a:r>
                      <a:endParaRPr/>
                    </a:p>
                  </a:txBody>
                  <a:tcPr marT="45725" marB="45725" marR="91450" marL="91450"/>
                </a:tc>
              </a:tr>
            </a:tbl>
          </a:graphicData>
        </a:graphic>
      </p:graphicFrame>
      <p:sp>
        <p:nvSpPr>
          <p:cNvPr id="118" name="Shape 118"/>
          <p:cNvSpPr/>
          <p:nvPr/>
        </p:nvSpPr>
        <p:spPr>
          <a:xfrm>
            <a:off x="950913" y="26262013"/>
            <a:ext cx="4625975" cy="944562"/>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4000">
                <a:solidFill>
                  <a:schemeClr val="dk1"/>
                </a:solidFill>
                <a:latin typeface="Arial"/>
                <a:ea typeface="Arial"/>
                <a:cs typeface="Arial"/>
                <a:sym typeface="Arial"/>
              </a:rPr>
              <a:t>Development</a:t>
            </a:r>
            <a:endParaRPr/>
          </a:p>
        </p:txBody>
      </p:sp>
      <p:sp>
        <p:nvSpPr>
          <p:cNvPr id="119" name="Shape 119"/>
          <p:cNvSpPr/>
          <p:nvPr/>
        </p:nvSpPr>
        <p:spPr>
          <a:xfrm>
            <a:off x="5565775" y="26262013"/>
            <a:ext cx="4627563" cy="944562"/>
          </a:xfrm>
          <a:prstGeom prst="rect">
            <a:avLst/>
          </a:prstGeom>
          <a:noFill/>
          <a:ln>
            <a:noFill/>
          </a:ln>
        </p:spPr>
        <p:txBody>
          <a:bodyPr anchorCtr="0" anchor="t" bIns="162325" lIns="324650" spcFirstLastPara="1" rIns="324650" wrap="square" tIns="162325">
            <a:noAutofit/>
          </a:bodyPr>
          <a:lstStyle/>
          <a:p>
            <a:pPr indent="0" lvl="0" marL="0" marR="0" rtl="0" algn="ctr">
              <a:spcBef>
                <a:spcPts val="0"/>
              </a:spcBef>
              <a:spcAft>
                <a:spcPts val="0"/>
              </a:spcAft>
              <a:buNone/>
            </a:pPr>
            <a:r>
              <a:rPr b="1" lang="en-US" sz="4000">
                <a:solidFill>
                  <a:schemeClr val="dk1"/>
                </a:solidFill>
                <a:latin typeface="Arial"/>
                <a:ea typeface="Arial"/>
                <a:cs typeface="Arial"/>
                <a:sym typeface="Arial"/>
              </a:rPr>
              <a:t>Production</a:t>
            </a:r>
            <a:endParaRPr/>
          </a:p>
        </p:txBody>
      </p:sp>
      <p:graphicFrame>
        <p:nvGraphicFramePr>
          <p:cNvPr id="120" name="Shape 120"/>
          <p:cNvGraphicFramePr/>
          <p:nvPr/>
        </p:nvGraphicFramePr>
        <p:xfrm>
          <a:off x="5983422" y="27660600"/>
          <a:ext cx="3000000" cy="3000000"/>
        </p:xfrm>
        <a:graphic>
          <a:graphicData uri="http://schemas.openxmlformats.org/drawingml/2006/table">
            <a:tbl>
              <a:tblPr bandRow="1" firstRow="1">
                <a:noFill/>
                <a:tableStyleId>{D4187C08-4EA0-4001-A3EF-C89654ECAD7B}</a:tableStyleId>
              </a:tblPr>
              <a:tblGrid>
                <a:gridCol w="2964325"/>
                <a:gridCol w="1239400"/>
              </a:tblGrid>
              <a:tr h="685800">
                <a:tc>
                  <a:txBody>
                    <a:bodyPr>
                      <a:noAutofit/>
                    </a:bodyPr>
                    <a:lstStyle/>
                    <a:p>
                      <a:pPr indent="0" lvl="0" marL="0" marR="0" rtl="0" algn="l">
                        <a:spcBef>
                          <a:spcPts val="0"/>
                        </a:spcBef>
                        <a:spcAft>
                          <a:spcPts val="0"/>
                        </a:spcAft>
                        <a:buNone/>
                      </a:pPr>
                      <a:r>
                        <a:rPr lang="en-US" sz="3600">
                          <a:solidFill>
                            <a:srgbClr val="000000"/>
                          </a:solidFill>
                        </a:rPr>
                        <a:t>Part</a:t>
                      </a:r>
                      <a:endParaRPr/>
                    </a:p>
                  </a:txBody>
                  <a:tcPr marT="45725" marB="45725" marR="91450" marL="91450"/>
                </a:tc>
                <a:tc>
                  <a:txBody>
                    <a:bodyPr>
                      <a:noAutofit/>
                    </a:bodyPr>
                    <a:lstStyle/>
                    <a:p>
                      <a:pPr indent="0" lvl="0" marL="0" marR="0" rtl="0" algn="l">
                        <a:spcBef>
                          <a:spcPts val="0"/>
                        </a:spcBef>
                        <a:spcAft>
                          <a:spcPts val="0"/>
                        </a:spcAft>
                        <a:buNone/>
                      </a:pPr>
                      <a:r>
                        <a:rPr lang="en-US" sz="3600">
                          <a:solidFill>
                            <a:srgbClr val="000000"/>
                          </a:solidFill>
                        </a:rPr>
                        <a:t>Price</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PCB</a:t>
                      </a:r>
                      <a:endParaRPr/>
                    </a:p>
                  </a:txBody>
                  <a:tcPr marT="45725" marB="45725" marR="91450" marL="91450"/>
                </a:tc>
                <a:tc>
                  <a:txBody>
                    <a:bodyPr>
                      <a:noAutofit/>
                    </a:bodyPr>
                    <a:lstStyle/>
                    <a:p>
                      <a:pPr indent="0" lvl="0" marL="0" marR="0" rtl="0" algn="l">
                        <a:spcBef>
                          <a:spcPts val="0"/>
                        </a:spcBef>
                        <a:spcAft>
                          <a:spcPts val="0"/>
                        </a:spcAft>
                        <a:buNone/>
                      </a:pPr>
                      <a:r>
                        <a:rPr lang="en-US" sz="3600"/>
                        <a:t>5</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Motor</a:t>
                      </a:r>
                      <a:endParaRPr/>
                    </a:p>
                  </a:txBody>
                  <a:tcPr marT="45725" marB="45725" marR="91450" marL="91450"/>
                </a:tc>
                <a:tc>
                  <a:txBody>
                    <a:bodyPr>
                      <a:noAutofit/>
                    </a:bodyPr>
                    <a:lstStyle/>
                    <a:p>
                      <a:pPr indent="0" lvl="0" marL="0" marR="0" rtl="0" algn="l">
                        <a:spcBef>
                          <a:spcPts val="0"/>
                        </a:spcBef>
                        <a:spcAft>
                          <a:spcPts val="0"/>
                        </a:spcAft>
                        <a:buNone/>
                      </a:pPr>
                      <a:r>
                        <a:rPr lang="en-US" sz="3600"/>
                        <a:t>20</a:t>
                      </a:r>
                      <a:endParaRPr/>
                    </a:p>
                  </a:txBody>
                  <a:tcPr marT="45725" marB="45725" marR="91450" marL="91450"/>
                </a:tc>
              </a:tr>
              <a:tr h="685800">
                <a:tc>
                  <a:txBody>
                    <a:bodyPr>
                      <a:noAutofit/>
                    </a:bodyPr>
                    <a:lstStyle/>
                    <a:p>
                      <a:pPr indent="0" lvl="0" marL="0" marR="0" rtl="0" algn="l">
                        <a:spcBef>
                          <a:spcPts val="0"/>
                        </a:spcBef>
                        <a:spcAft>
                          <a:spcPts val="0"/>
                        </a:spcAft>
                        <a:buNone/>
                      </a:pPr>
                      <a:r>
                        <a:rPr lang="en-US" sz="3600"/>
                        <a:t>Transistor</a:t>
                      </a:r>
                      <a:endParaRPr/>
                    </a:p>
                  </a:txBody>
                  <a:tcPr marT="45725" marB="45725" marR="91450" marL="91450"/>
                </a:tc>
                <a:tc>
                  <a:txBody>
                    <a:bodyPr>
                      <a:noAutofit/>
                    </a:bodyPr>
                    <a:lstStyle/>
                    <a:p>
                      <a:pPr indent="0" lvl="0" marL="0" marR="0" rtl="0" algn="l">
                        <a:spcBef>
                          <a:spcPts val="0"/>
                        </a:spcBef>
                        <a:spcAft>
                          <a:spcPts val="0"/>
                        </a:spcAft>
                        <a:buNone/>
                      </a:pPr>
                      <a:r>
                        <a:rPr lang="en-US" sz="3600"/>
                        <a:t>5</a:t>
                      </a:r>
                      <a:endParaRPr/>
                    </a:p>
                  </a:txBody>
                  <a:tcPr marT="45725" marB="45725" marR="91450" marL="91450"/>
                </a:tc>
              </a:tr>
              <a:tr h="685800">
                <a:tc>
                  <a:txBody>
                    <a:bodyPr>
                      <a:noAutofit/>
                    </a:bodyPr>
                    <a:lstStyle/>
                    <a:p>
                      <a:pPr indent="0" lvl="0" marL="0" marR="0" rtl="0" algn="l">
                        <a:spcBef>
                          <a:spcPts val="0"/>
                        </a:spcBef>
                        <a:spcAft>
                          <a:spcPts val="0"/>
                        </a:spcAft>
                        <a:buNone/>
                      </a:pPr>
                      <a:r>
                        <a:t/>
                      </a:r>
                      <a:endParaRPr sz="3600"/>
                    </a:p>
                  </a:txBody>
                  <a:tcPr marT="45725" marB="45725" marR="91450" marL="91450"/>
                </a:tc>
                <a:tc>
                  <a:txBody>
                    <a:bodyPr>
                      <a:noAutofit/>
                    </a:bodyPr>
                    <a:lstStyle/>
                    <a:p>
                      <a:pPr indent="0" lvl="0" marL="0" marR="0" rtl="0" algn="l">
                        <a:spcBef>
                          <a:spcPts val="0"/>
                        </a:spcBef>
                        <a:spcAft>
                          <a:spcPts val="0"/>
                        </a:spcAft>
                        <a:buNone/>
                      </a:pPr>
                      <a:r>
                        <a:t/>
                      </a:r>
                      <a:endParaRPr sz="1800"/>
                    </a:p>
                  </a:txBody>
                  <a:tcPr marT="45725" marB="45725" marR="91450" marL="91450"/>
                </a:tc>
              </a:tr>
              <a:tr h="685800">
                <a:tc>
                  <a:txBody>
                    <a:bodyPr>
                      <a:noAutofit/>
                    </a:bodyPr>
                    <a:lstStyle/>
                    <a:p>
                      <a:pPr indent="0" lvl="0" marL="0" marR="0" rtl="0" algn="l">
                        <a:spcBef>
                          <a:spcPts val="0"/>
                        </a:spcBef>
                        <a:spcAft>
                          <a:spcPts val="0"/>
                        </a:spcAft>
                        <a:buNone/>
                      </a:pPr>
                      <a:r>
                        <a:rPr lang="en-US" sz="3600"/>
                        <a:t>Total</a:t>
                      </a:r>
                      <a:endParaRPr/>
                    </a:p>
                  </a:txBody>
                  <a:tcPr marT="45725" marB="45725" marR="91450" marL="91450"/>
                </a:tc>
                <a:tc>
                  <a:txBody>
                    <a:bodyPr>
                      <a:noAutofit/>
                    </a:bodyPr>
                    <a:lstStyle/>
                    <a:p>
                      <a:pPr indent="0" lvl="0" marL="0" marR="0" rtl="0" algn="l">
                        <a:spcBef>
                          <a:spcPts val="0"/>
                        </a:spcBef>
                        <a:spcAft>
                          <a:spcPts val="0"/>
                        </a:spcAft>
                        <a:buNone/>
                      </a:pPr>
                      <a:r>
                        <a:rPr lang="en-US" sz="3600"/>
                        <a:t>30</a:t>
                      </a:r>
                      <a:endParaRPr/>
                    </a:p>
                  </a:txBody>
                  <a:tcPr marT="45725" marB="45725" marR="91450" marL="91450"/>
                </a:tc>
              </a:tr>
            </a:tbl>
          </a:graphicData>
        </a:graphic>
      </p:graphicFrame>
      <p:pic>
        <p:nvPicPr>
          <p:cNvPr descr="https://lh4.googleusercontent.com/L6kbjKk0bNvbDk3kkHSyOGHV8gA1nKHAaiAlaJasoG5c2p9eWQG_zX4rwYPZPrifVF8QNLuY2lsXGX3omiKs4VMiu2gLS5opCq9iVGvKhV6JxROh0D3lUEqY_riIgzkTEEDaq_fB0dc" id="121" name="Shape 121"/>
          <p:cNvPicPr preferRelativeResize="0"/>
          <p:nvPr/>
        </p:nvPicPr>
        <p:blipFill rotWithShape="1">
          <a:blip r:embed="rId3">
            <a:alphaModFix/>
          </a:blip>
          <a:srcRect b="0" l="0" r="0" t="0"/>
          <a:stretch/>
        </p:blipFill>
        <p:spPr>
          <a:xfrm>
            <a:off x="12929553" y="6121109"/>
            <a:ext cx="6731826" cy="4060680"/>
          </a:xfrm>
          <a:prstGeom prst="rect">
            <a:avLst/>
          </a:prstGeom>
          <a:noFill/>
          <a:ln>
            <a:noFill/>
          </a:ln>
        </p:spPr>
      </p:pic>
      <p:pic>
        <p:nvPicPr>
          <p:cNvPr id="122" name="Shape 122"/>
          <p:cNvPicPr preferRelativeResize="0"/>
          <p:nvPr/>
        </p:nvPicPr>
        <p:blipFill rotWithShape="1">
          <a:blip r:embed="rId4">
            <a:alphaModFix/>
          </a:blip>
          <a:srcRect b="0" l="0" r="0" t="0"/>
          <a:stretch/>
        </p:blipFill>
        <p:spPr>
          <a:xfrm>
            <a:off x="13472636" y="2529669"/>
            <a:ext cx="5668327" cy="359144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