
<file path=[Content_Types].xml><?xml version="1.0" encoding="utf-8"?>
<Types xmlns="http://schemas.openxmlformats.org/package/2006/content-types">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1.xml"/>
  <Override ContentType="application/vnd.openxmlformats-officedocument.presentationml.notesSlide+xml" PartName="/ppt/notesSlides/notesSlide2.xml"/>
  <Override ContentType="application/vnd.openxmlformats-officedocument.presentationml.tableStyles+xml" PartName="/ppt/tableStyles.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autoCompressPictures="0" embedTrueTypeFonts="1" strictFirstAndLastChars="0" saveSubsetFonts="1">
  <p:sldMasterIdLst>
    <p:sldMasterId id="2147483659" r:id="rId5"/>
  </p:sldMasterIdLst>
  <p:notesMasterIdLst>
    <p:notesMasterId r:id="rId6"/>
  </p:notesMasterIdLst>
  <p:sldIdLst>
    <p:sldId id="256" r:id="rId7"/>
    <p:sldId id="257" r:id="rId8"/>
  </p:sldIdLst>
  <p:sldSz cy="32918400" cx="21945600"/>
  <p:notesSz cx="7315200" cy="9601200"/>
  <p:embeddedFontLst>
    <p:embeddedFont>
      <p:font typeface="Architects Daughter"/>
      <p:regular r:id="rId9"/>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0368">
          <p15:clr>
            <a:srgbClr val="A4A3A4"/>
          </p15:clr>
        </p15:guide>
        <p15:guide id="2" pos="69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file>

<file path=ppt/tableStyles.xml><?xml version="1.0" encoding="utf-8"?>
<a:tblStyleLst xmlns:a="http://schemas.openxmlformats.org/drawingml/2006/main" xmlns:r="http://schemas.openxmlformats.org/officeDocument/2006/relationships" def="{D4187C08-4EA0-4001-A3EF-C89654ECAD7B}">
  <a:tblStyle styleId="{D4187C08-4EA0-4001-A3EF-C89654ECAD7B}" styleName="Table_0">
    <a:wholeTbl>
      <a:tcTxStyle b="off" i="off">
        <a:font>
          <a:latin typeface="Times New Roman"/>
          <a:ea typeface="Times New Roman"/>
          <a:cs typeface="Times New Roman"/>
        </a:font>
        <a:schemeClr val="dk1"/>
      </a:tcTxStyle>
      <a:tcStyle>
        <a:tcBdr>
          <a:left>
            <a:ln cap="flat" cmpd="sng" w="9525">
              <a:solidFill>
                <a:schemeClr val="accent1"/>
              </a:solidFill>
              <a:prstDash val="solid"/>
              <a:round/>
              <a:headEnd len="sm" w="sm" type="none"/>
              <a:tailEnd len="sm" w="sm" type="none"/>
            </a:ln>
          </a:left>
          <a:right>
            <a:ln cap="flat" cmpd="sng" w="9525">
              <a:solidFill>
                <a:schemeClr val="accent1"/>
              </a:solidFill>
              <a:prstDash val="solid"/>
              <a:round/>
              <a:headEnd len="sm" w="sm" type="none"/>
              <a:tailEnd len="sm" w="sm" type="none"/>
            </a:ln>
          </a:right>
          <a:top>
            <a:ln cap="flat" cmpd="sng" w="9525">
              <a:solidFill>
                <a:schemeClr val="accent1"/>
              </a:solidFill>
              <a:prstDash val="solid"/>
              <a:round/>
              <a:headEnd len="sm" w="sm" type="none"/>
              <a:tailEnd len="sm" w="sm" type="none"/>
            </a:ln>
          </a:top>
          <a:bottom>
            <a:ln cap="flat" cmpd="sng" w="9525">
              <a:solidFill>
                <a:schemeClr val="accent1"/>
              </a:solidFill>
              <a:prstDash val="solid"/>
              <a:round/>
              <a:headEnd len="sm" w="sm" type="none"/>
              <a:tailEnd len="sm" w="sm" type="none"/>
            </a:ln>
          </a:bottom>
          <a:insideH>
            <a:ln cap="flat" cmpd="sng" w="9525">
              <a:solidFill>
                <a:schemeClr val="accent1"/>
              </a:solidFill>
              <a:prstDash val="solid"/>
              <a:round/>
              <a:headEnd len="sm" w="sm" type="none"/>
              <a:tailEnd len="sm" w="sm" type="none"/>
            </a:ln>
          </a:insideH>
          <a:insideV>
            <a:ln cap="flat" cmpd="sng" w="9525">
              <a:solidFill>
                <a:schemeClr val="accent1"/>
              </a:solidFill>
              <a:prstDash val="solid"/>
              <a:round/>
              <a:headEnd len="sm" w="sm" type="none"/>
              <a:tailEnd len="sm" w="sm" type="none"/>
            </a:ln>
          </a:insideV>
        </a:tcBdr>
        <a:fill>
          <a:solidFill>
            <a:srgbClr val="FFFFFF">
              <a:alpha val="0"/>
            </a:srgbClr>
          </a:solidFill>
        </a:fill>
      </a:tcStyle>
    </a:wholeTbl>
    <a:band1H>
      <a:tcTxStyle/>
      <a:tcStyle>
        <a:fill>
          <a:solidFill>
            <a:schemeClr val="accent1">
              <a:alpha val="40000"/>
            </a:schemeClr>
          </a:solidFill>
        </a:fill>
      </a:tcStyle>
    </a:band1H>
    <a:band2H>
      <a:tcTxStyle/>
    </a:band2H>
    <a:band1V>
      <a:tcTxStyle/>
      <a:tcStyle>
        <a:tcBdr>
          <a:top>
            <a:ln cap="flat" cmpd="sng" w="9525">
              <a:solidFill>
                <a:schemeClr val="accent1"/>
              </a:solidFill>
              <a:prstDash val="solid"/>
              <a:round/>
              <a:headEnd len="sm" w="sm" type="none"/>
              <a:tailEnd len="sm" w="sm" type="none"/>
            </a:ln>
          </a:top>
          <a:bottom>
            <a:ln cap="flat" cmpd="sng" w="9525">
              <a:solidFill>
                <a:schemeClr val="accent1"/>
              </a:solidFill>
              <a:prstDash val="solid"/>
              <a:round/>
              <a:headEnd len="sm" w="sm" type="none"/>
              <a:tailEnd len="sm" w="sm" type="none"/>
            </a:ln>
          </a:bottom>
        </a:tcBdr>
        <a:fill>
          <a:solidFill>
            <a:schemeClr val="accent1">
              <a:alpha val="40000"/>
            </a:schemeClr>
          </a:solidFill>
        </a:fill>
      </a:tcStyle>
    </a:band1V>
    <a:band2V>
      <a:tcTxStyle/>
    </a:band2V>
    <a:lastCol>
      <a:tcTxStyle b="on" i="off"/>
      <a:tcStyle>
        <a:tcBdr>
          <a:left>
            <a:ln cap="flat" cmpd="sng" w="9525">
              <a:solidFill>
                <a:schemeClr val="accent1"/>
              </a:solidFill>
              <a:prstDash val="solid"/>
              <a:round/>
              <a:headEnd len="sm" w="sm" type="none"/>
              <a:tailEnd len="sm" w="sm" type="none"/>
            </a:ln>
          </a:left>
          <a:right>
            <a:ln cap="flat" cmpd="sng" w="9525">
              <a:solidFill>
                <a:schemeClr val="accent1"/>
              </a:solidFill>
              <a:prstDash val="solid"/>
              <a:round/>
              <a:headEnd len="sm" w="sm" type="none"/>
              <a:tailEnd len="sm" w="sm" type="none"/>
            </a:ln>
          </a:right>
          <a:top>
            <a:ln cap="flat" cmpd="sng" w="9525">
              <a:solidFill>
                <a:schemeClr val="accent1"/>
              </a:solidFill>
              <a:prstDash val="solid"/>
              <a:round/>
              <a:headEnd len="sm" w="sm" type="none"/>
              <a:tailEnd len="sm" w="sm" type="none"/>
            </a:ln>
          </a:top>
          <a:bottom>
            <a:ln cap="flat" cmpd="sng" w="9525">
              <a:solidFill>
                <a:schemeClr val="accent1"/>
              </a:solidFill>
              <a:prstDash val="solid"/>
              <a:round/>
              <a:headEnd len="sm" w="sm" type="none"/>
              <a:tailEnd len="sm" w="sm" type="none"/>
            </a:ln>
          </a:bottom>
          <a:insideH>
            <a:ln cap="flat" cmpd="sng" w="9525">
              <a:solidFill>
                <a:schemeClr val="accent1"/>
              </a:solidFill>
              <a:prstDash val="solid"/>
              <a:round/>
              <a:headEnd len="sm" w="sm" type="none"/>
              <a:tailEnd len="sm" w="sm" type="none"/>
            </a:ln>
          </a:insideH>
          <a:insideV>
            <a:ln cap="flat" cmpd="sng" w="9525">
              <a:solidFill>
                <a:srgbClr val="000000">
                  <a:alpha val="0"/>
                </a:srgbClr>
              </a:solidFill>
              <a:prstDash val="solid"/>
              <a:round/>
              <a:headEnd len="sm" w="sm" type="none"/>
              <a:tailEnd len="sm" w="sm" type="none"/>
            </a:ln>
          </a:insideV>
        </a:tcBdr>
      </a:tcStyle>
    </a:lastCol>
    <a:firstCol>
      <a:tcTxStyle b="on" i="off"/>
      <a:tcStyle>
        <a:tcBdr>
          <a:left>
            <a:ln cap="flat" cmpd="sng" w="9525">
              <a:solidFill>
                <a:schemeClr val="accent1"/>
              </a:solidFill>
              <a:prstDash val="solid"/>
              <a:round/>
              <a:headEnd len="sm" w="sm" type="none"/>
              <a:tailEnd len="sm" w="sm" type="none"/>
            </a:ln>
          </a:left>
          <a:right>
            <a:ln cap="flat" cmpd="sng" w="9525">
              <a:solidFill>
                <a:schemeClr val="accent1"/>
              </a:solidFill>
              <a:prstDash val="solid"/>
              <a:round/>
              <a:headEnd len="sm" w="sm" type="none"/>
              <a:tailEnd len="sm" w="sm" type="none"/>
            </a:ln>
          </a:right>
          <a:top>
            <a:ln cap="flat" cmpd="sng" w="9525">
              <a:solidFill>
                <a:schemeClr val="accent1"/>
              </a:solidFill>
              <a:prstDash val="solid"/>
              <a:round/>
              <a:headEnd len="sm" w="sm" type="none"/>
              <a:tailEnd len="sm" w="sm" type="none"/>
            </a:ln>
          </a:top>
          <a:bottom>
            <a:ln cap="flat" cmpd="sng" w="9525">
              <a:solidFill>
                <a:schemeClr val="accent1"/>
              </a:solidFill>
              <a:prstDash val="solid"/>
              <a:round/>
              <a:headEnd len="sm" w="sm" type="none"/>
              <a:tailEnd len="sm" w="sm" type="none"/>
            </a:ln>
          </a:bottom>
          <a:insideH>
            <a:ln cap="flat" cmpd="sng" w="9525">
              <a:solidFill>
                <a:schemeClr val="accent1"/>
              </a:solidFill>
              <a:prstDash val="solid"/>
              <a:round/>
              <a:headEnd len="sm" w="sm" type="none"/>
              <a:tailEnd len="sm" w="sm" type="none"/>
            </a:ln>
          </a:insideH>
          <a:insideV>
            <a:ln cap="flat" cmpd="sng" w="9525">
              <a:solidFill>
                <a:srgbClr val="000000">
                  <a:alpha val="0"/>
                </a:srgbClr>
              </a:solidFill>
              <a:prstDash val="solid"/>
              <a:round/>
              <a:headEnd len="sm" w="sm" type="none"/>
              <a:tailEnd len="sm" w="sm" type="none"/>
            </a:ln>
          </a:insideV>
        </a:tcBdr>
      </a:tcStyle>
    </a:firstCol>
    <a:lastRow>
      <a:tcTxStyle b="on" i="off"/>
      <a:tcStyle>
        <a:tcBdr>
          <a:left>
            <a:ln cap="flat" cmpd="sng" w="9525">
              <a:solidFill>
                <a:schemeClr val="accent1"/>
              </a:solidFill>
              <a:prstDash val="solid"/>
              <a:round/>
              <a:headEnd len="sm" w="sm" type="none"/>
              <a:tailEnd len="sm" w="sm" type="none"/>
            </a:ln>
          </a:left>
          <a:right>
            <a:ln cap="flat" cmpd="sng" w="9525">
              <a:solidFill>
                <a:schemeClr val="accent1"/>
              </a:solidFill>
              <a:prstDash val="solid"/>
              <a:round/>
              <a:headEnd len="sm" w="sm" type="none"/>
              <a:tailEnd len="sm" w="sm" type="none"/>
            </a:ln>
          </a:right>
          <a:top>
            <a:ln cap="flat" cmpd="sng" w="9525">
              <a:solidFill>
                <a:schemeClr val="accent1"/>
              </a:solidFill>
              <a:prstDash val="solid"/>
              <a:round/>
              <a:headEnd len="sm" w="sm" type="none"/>
              <a:tailEnd len="sm" w="sm" type="none"/>
            </a:ln>
          </a:top>
          <a:bottom>
            <a:ln cap="flat" cmpd="sng" w="9525">
              <a:solidFill>
                <a:schemeClr val="accent1"/>
              </a:solidFill>
              <a:prstDash val="solid"/>
              <a:round/>
              <a:headEnd len="sm" w="sm" type="none"/>
              <a:tailEnd len="sm" w="sm" type="none"/>
            </a:ln>
          </a:bottom>
          <a:insideH>
            <a:ln cap="flat" cmpd="sng" w="9525">
              <a:solidFill>
                <a:srgbClr val="000000">
                  <a:alpha val="0"/>
                </a:srgbClr>
              </a:solidFill>
              <a:prstDash val="solid"/>
              <a:round/>
              <a:headEnd len="sm" w="sm" type="none"/>
              <a:tailEnd len="sm" w="sm" type="none"/>
            </a:ln>
          </a:insideH>
          <a:insideV>
            <a:ln cap="flat" cmpd="sng" w="9525">
              <a:solidFill>
                <a:srgbClr val="000000">
                  <a:alpha val="0"/>
                </a:srgbClr>
              </a:solidFill>
              <a:prstDash val="solid"/>
              <a:round/>
              <a:headEnd len="sm" w="sm" type="none"/>
              <a:tailEnd len="sm" w="sm" type="none"/>
            </a:ln>
          </a:insideV>
        </a:tcBdr>
        <a:fill>
          <a:solidFill>
            <a:srgbClr val="FFFFFF">
              <a:alpha val="0"/>
            </a:srgbClr>
          </a:solidFill>
        </a:fill>
      </a:tcStyle>
    </a:lastRow>
    <a:seCell>
      <a:tcTxStyle/>
    </a:seCell>
    <a:swCell>
      <a:tcTxStyle/>
    </a:swCell>
    <a:firstRow>
      <a:tcTxStyle b="on" i="off">
        <a:font>
          <a:latin typeface="Times New Roman"/>
          <a:ea typeface="Times New Roman"/>
          <a:cs typeface="Times New Roman"/>
        </a:font>
        <a:schemeClr val="lt1"/>
      </a:tcTxStyle>
      <a:tcStyle>
        <a:tcBdr>
          <a:left>
            <a:ln cap="flat" cmpd="sng" w="9525">
              <a:solidFill>
                <a:schemeClr val="accent1"/>
              </a:solidFill>
              <a:prstDash val="solid"/>
              <a:round/>
              <a:headEnd len="sm" w="sm" type="none"/>
              <a:tailEnd len="sm" w="sm" type="none"/>
            </a:ln>
          </a:left>
          <a:right>
            <a:ln cap="flat" cmpd="sng" w="9525">
              <a:solidFill>
                <a:schemeClr val="accent1"/>
              </a:solidFill>
              <a:prstDash val="solid"/>
              <a:round/>
              <a:headEnd len="sm" w="sm" type="none"/>
              <a:tailEnd len="sm" w="sm" type="none"/>
            </a:ln>
          </a:right>
          <a:top>
            <a:ln cap="flat" cmpd="sng" w="9525">
              <a:solidFill>
                <a:schemeClr val="accent1"/>
              </a:solidFill>
              <a:prstDash val="solid"/>
              <a:round/>
              <a:headEnd len="sm" w="sm" type="none"/>
              <a:tailEnd len="sm" w="sm" type="none"/>
            </a:ln>
          </a:top>
          <a:bottom>
            <a:ln cap="flat" cmpd="sng" w="9525">
              <a:solidFill>
                <a:schemeClr val="lt1"/>
              </a:solidFill>
              <a:prstDash val="solid"/>
              <a:round/>
              <a:headEnd len="sm" w="sm" type="none"/>
              <a:tailEnd len="sm" w="sm" type="none"/>
            </a:ln>
          </a:bottom>
          <a:insideH>
            <a:ln cap="flat" cmpd="sng" w="9525">
              <a:solidFill>
                <a:srgbClr val="000000">
                  <a:alpha val="0"/>
                </a:srgbClr>
              </a:solidFill>
              <a:prstDash val="solid"/>
              <a:round/>
              <a:headEnd len="sm" w="sm" type="none"/>
              <a:tailEnd len="sm" w="sm" type="none"/>
            </a:ln>
          </a:insideH>
          <a:insideV>
            <a:ln cap="flat" cmpd="sng" w="9525">
              <a:solidFill>
                <a:srgbClr val="000000">
                  <a:alpha val="0"/>
                </a:srgbClr>
              </a:solidFill>
              <a:prstDash val="solid"/>
              <a:round/>
              <a:headEnd len="sm" w="sm" type="none"/>
              <a:tailEnd len="sm" w="sm" type="none"/>
            </a:ln>
          </a:insideV>
        </a:tcBdr>
        <a:fill>
          <a:solidFill>
            <a:schemeClr val="accent1"/>
          </a:solidFill>
        </a:fill>
      </a:tcStyle>
    </a:firstRow>
    <a:neCell>
      <a:tcTxStyle/>
    </a:neCell>
    <a:nwCell>
      <a:tcTxStyle/>
    </a:nwCell>
  </a:tblStyle>
</a:tblStyleLst>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Comments="0">
  <p:slideViewPr>
    <p:cSldViewPr snapToGrid="0">
      <p:cViewPr varScale="1">
        <p:scale>
          <a:sx n="100" d="100"/>
          <a:sy n="100" d="100"/>
        </p:scale>
        <p:origin x="0" y="0"/>
      </p:cViewPr>
      <p:guideLst>
        <p:guide pos="10368" orient="horz"/>
        <p:guide pos="6960"/>
      </p:guideLst>
    </p:cSldViewPr>
  </p:slideViewPr>
</p:viewPr>
</file>

<file path=ppt/_rels/presentation.xml.rels><?xml version="1.0" encoding="UTF-8" standalone="yes"?><Relationships xmlns="http://schemas.openxmlformats.org/package/2006/relationships"><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tableStyles" Target="tableStyles.xml"/><Relationship Id="rId9" Type="http://schemas.openxmlformats.org/officeDocument/2006/relationships/font" Target="fonts/ArchitectsDaughter-regular.fntdata"/><Relationship Id="rId5" Type="http://schemas.openxmlformats.org/officeDocument/2006/relationships/slideMaster" Target="slideMasters/slideMaster1.xml"/><Relationship Id="rId6" Type="http://schemas.openxmlformats.org/officeDocument/2006/relationships/notesMaster" Target="notesMasters/notesMaster1.xml"/><Relationship Id="rId7" Type="http://schemas.openxmlformats.org/officeDocument/2006/relationships/slide" Target="slides/slide1.xml"/><Relationship Id="rId8"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bg>
      <p:bgPr>
        <a:solidFill>
          <a:schemeClr val="lt1"/>
        </a:solidFill>
      </p:bgPr>
    </p:bg>
    <p:spTree>
      <p:nvGrpSpPr>
        <p:cNvPr id="2" name="Shape 2"/>
        <p:cNvGrpSpPr/>
        <p:nvPr/>
      </p:nvGrpSpPr>
      <p:grpSpPr>
        <a:xfrm>
          <a:off x="0" y="0"/>
          <a:ext cx="0" cy="0"/>
          <a:chOff x="0" y="0"/>
          <a:chExt cx="0" cy="0"/>
        </a:xfrm>
      </p:grpSpPr>
      <p:sp>
        <p:nvSpPr>
          <p:cNvPr id="3" name="Shape 3"/>
          <p:cNvSpPr/>
          <p:nvPr>
            <p:ph idx="2" type="sldImg"/>
          </p:nvPr>
        </p:nvSpPr>
        <p:spPr>
          <a:xfrm>
            <a:off x="1219425" y="720075"/>
            <a:ext cx="4877025" cy="360045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Shape 4"/>
          <p:cNvSpPr txBox="1"/>
          <p:nvPr>
            <p:ph idx="1" type="body"/>
          </p:nvPr>
        </p:nvSpPr>
        <p:spPr>
          <a:xfrm>
            <a:off x="731500" y="4560550"/>
            <a:ext cx="5852150" cy="4320525"/>
          </a:xfrm>
          <a:prstGeom prst="rect">
            <a:avLst/>
          </a:prstGeom>
          <a:noFill/>
          <a:ln>
            <a:noFill/>
          </a:ln>
        </p:spPr>
        <p:txBody>
          <a:bodyPr anchorCtr="0" anchor="t" bIns="91425" lIns="91425" spcFirstLastPara="1" rIns="91425" wrap="square" tIns="91425"/>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80" name="Shape 80"/>
        <p:cNvGrpSpPr/>
        <p:nvPr/>
      </p:nvGrpSpPr>
      <p:grpSpPr>
        <a:xfrm>
          <a:off x="0" y="0"/>
          <a:ext cx="0" cy="0"/>
          <a:chOff x="0" y="0"/>
          <a:chExt cx="0" cy="0"/>
        </a:xfrm>
      </p:grpSpPr>
      <p:sp>
        <p:nvSpPr>
          <p:cNvPr id="81" name="Shape 81"/>
          <p:cNvSpPr/>
          <p:nvPr>
            <p:ph idx="2" type="sldImg"/>
          </p:nvPr>
        </p:nvSpPr>
        <p:spPr>
          <a:xfrm>
            <a:off x="2444750" y="715963"/>
            <a:ext cx="2427288" cy="3638550"/>
          </a:xfrm>
          <a:custGeom>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miter lim="800000"/>
            <a:headEnd len="sm" w="sm" type="none"/>
            <a:tailEnd len="sm" w="sm" type="none"/>
          </a:ln>
        </p:spPr>
      </p:sp>
      <p:sp>
        <p:nvSpPr>
          <p:cNvPr id="82" name="Shape 82"/>
          <p:cNvSpPr txBox="1"/>
          <p:nvPr>
            <p:ph idx="1" type="body"/>
          </p:nvPr>
        </p:nvSpPr>
        <p:spPr>
          <a:xfrm>
            <a:off x="974725" y="4594225"/>
            <a:ext cx="5365750" cy="4278313"/>
          </a:xfrm>
          <a:prstGeom prst="rect">
            <a:avLst/>
          </a:prstGeom>
          <a:noFill/>
          <a:ln>
            <a:noFill/>
          </a:ln>
        </p:spPr>
        <p:txBody>
          <a:bodyPr anchorCtr="0" anchor="t" bIns="50800" lIns="101600" spcFirstLastPara="1" rIns="101600" wrap="square" tIns="50800">
            <a:noAutofit/>
          </a:bodyPr>
          <a:lstStyle/>
          <a:p>
            <a:pPr indent="0" lvl="0" marL="0" marR="0" rtl="0" algn="l">
              <a:spcBef>
                <a:spcPts val="0"/>
              </a:spcBef>
              <a:spcAft>
                <a:spcPts val="0"/>
              </a:spcAft>
              <a:buNone/>
            </a:pPr>
            <a:r>
              <a:t/>
            </a:r>
            <a:endParaRPr b="0" i="0" sz="1200" u="none" cap="none" strike="noStrike">
              <a:solidFill>
                <a:schemeClr val="dk1"/>
              </a:solidFill>
              <a:latin typeface="Times New Roman"/>
              <a:ea typeface="Times New Roman"/>
              <a:cs typeface="Times New Roman"/>
              <a:sym typeface="Times New Roman"/>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05" name="Shape 105"/>
        <p:cNvGrpSpPr/>
        <p:nvPr/>
      </p:nvGrpSpPr>
      <p:grpSpPr>
        <a:xfrm>
          <a:off x="0" y="0"/>
          <a:ext cx="0" cy="0"/>
          <a:chOff x="0" y="0"/>
          <a:chExt cx="0" cy="0"/>
        </a:xfrm>
      </p:grpSpPr>
      <p:sp>
        <p:nvSpPr>
          <p:cNvPr id="106" name="Shape 106"/>
          <p:cNvSpPr txBox="1"/>
          <p:nvPr>
            <p:ph idx="1" type="body"/>
          </p:nvPr>
        </p:nvSpPr>
        <p:spPr>
          <a:xfrm>
            <a:off x="731500" y="4560550"/>
            <a:ext cx="5852150" cy="4320525"/>
          </a:xfrm>
          <a:prstGeom prst="rect">
            <a:avLst/>
          </a:prstGeom>
        </p:spPr>
        <p:txBody>
          <a:bodyPr anchorCtr="0" anchor="t" bIns="91425" lIns="91425" spcFirstLastPara="1" rIns="91425" wrap="square" tIns="91425">
            <a:noAutofit/>
          </a:bodyPr>
          <a:lstStyle/>
          <a:p>
            <a:pPr indent="0" lvl="0" marL="0">
              <a:spcBef>
                <a:spcPts val="0"/>
              </a:spcBef>
              <a:spcAft>
                <a:spcPts val="0"/>
              </a:spcAft>
              <a:buNone/>
            </a:pPr>
            <a:r>
              <a:t/>
            </a:r>
            <a:endParaRPr/>
          </a:p>
        </p:txBody>
      </p:sp>
      <p:sp>
        <p:nvSpPr>
          <p:cNvPr id="107" name="Shape 107"/>
          <p:cNvSpPr/>
          <p:nvPr>
            <p:ph idx="2" type="sldImg"/>
          </p:nvPr>
        </p:nvSpPr>
        <p:spPr>
          <a:xfrm>
            <a:off x="1219425" y="720075"/>
            <a:ext cx="4877025" cy="360045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Blank" type="blank">
  <p:cSld name="BLANK">
    <p:spTree>
      <p:nvGrpSpPr>
        <p:cNvPr id="11" name="Shape 11"/>
        <p:cNvGrpSpPr/>
        <p:nvPr/>
      </p:nvGrpSpPr>
      <p:grpSpPr>
        <a:xfrm>
          <a:off x="0" y="0"/>
          <a:ext cx="0" cy="0"/>
          <a:chOff x="0" y="0"/>
          <a:chExt cx="0" cy="0"/>
        </a:xfrm>
      </p:grpSpPr>
      <p:sp>
        <p:nvSpPr>
          <p:cNvPr id="12" name="Shape 12"/>
          <p:cNvSpPr txBox="1"/>
          <p:nvPr>
            <p:ph idx="10" type="dt"/>
          </p:nvPr>
        </p:nvSpPr>
        <p:spPr>
          <a:xfrm>
            <a:off x="1647825" y="29992638"/>
            <a:ext cx="4572000" cy="2193925"/>
          </a:xfrm>
          <a:prstGeom prst="rect">
            <a:avLst/>
          </a:prstGeom>
          <a:noFill/>
          <a:ln>
            <a:noFill/>
          </a:ln>
        </p:spPr>
        <p:txBody>
          <a:bodyPr anchorCtr="0" anchor="ctr" bIns="162325" lIns="324650" spcFirstLastPara="1" rIns="324650" wrap="square" tIns="162325"/>
          <a:lstStyle>
            <a:lvl1pPr lvl="0" marR="0" rtl="0" algn="l">
              <a:spcBef>
                <a:spcPts val="0"/>
              </a:spcBef>
              <a:spcAft>
                <a:spcPts val="0"/>
              </a:spcAft>
              <a:buSzPts val="1400"/>
              <a:buNone/>
              <a:defRPr b="0" i="0" sz="5000" u="none" cap="none" strike="noStrike">
                <a:solidFill>
                  <a:schemeClr val="dk1"/>
                </a:solidFill>
                <a:latin typeface="Times New Roman"/>
                <a:ea typeface="Times New Roman"/>
                <a:cs typeface="Times New Roman"/>
                <a:sym typeface="Times New Roman"/>
              </a:defRPr>
            </a:lvl1pPr>
            <a:lvl2pPr lvl="1" marR="0" rtl="0" algn="ctr">
              <a:spcBef>
                <a:spcPts val="0"/>
              </a:spcBef>
              <a:spcAft>
                <a:spcPts val="0"/>
              </a:spcAft>
              <a:buSzPts val="1400"/>
              <a:buNone/>
              <a:defRPr b="1" i="0" sz="1800" u="none" cap="none" strike="noStrike">
                <a:solidFill>
                  <a:schemeClr val="dk1"/>
                </a:solidFill>
                <a:latin typeface="Arial"/>
                <a:ea typeface="Arial"/>
                <a:cs typeface="Arial"/>
                <a:sym typeface="Arial"/>
              </a:defRPr>
            </a:lvl2pPr>
            <a:lvl3pPr lvl="2" marR="0" rtl="0" algn="ctr">
              <a:spcBef>
                <a:spcPts val="0"/>
              </a:spcBef>
              <a:spcAft>
                <a:spcPts val="0"/>
              </a:spcAft>
              <a:buSzPts val="1400"/>
              <a:buNone/>
              <a:defRPr b="1" i="0" sz="1800" u="none" cap="none" strike="noStrike">
                <a:solidFill>
                  <a:schemeClr val="dk1"/>
                </a:solidFill>
                <a:latin typeface="Arial"/>
                <a:ea typeface="Arial"/>
                <a:cs typeface="Arial"/>
                <a:sym typeface="Arial"/>
              </a:defRPr>
            </a:lvl3pPr>
            <a:lvl4pPr lvl="3" marR="0" rtl="0" algn="ctr">
              <a:spcBef>
                <a:spcPts val="0"/>
              </a:spcBef>
              <a:spcAft>
                <a:spcPts val="0"/>
              </a:spcAft>
              <a:buSzPts val="1400"/>
              <a:buNone/>
              <a:defRPr b="1" i="0" sz="1800" u="none" cap="none" strike="noStrike">
                <a:solidFill>
                  <a:schemeClr val="dk1"/>
                </a:solidFill>
                <a:latin typeface="Arial"/>
                <a:ea typeface="Arial"/>
                <a:cs typeface="Arial"/>
                <a:sym typeface="Arial"/>
              </a:defRPr>
            </a:lvl4pPr>
            <a:lvl5pPr lvl="4" marR="0" rtl="0" algn="ctr">
              <a:spcBef>
                <a:spcPts val="0"/>
              </a:spcBef>
              <a:spcAft>
                <a:spcPts val="0"/>
              </a:spcAft>
              <a:buSzPts val="1400"/>
              <a:buNone/>
              <a:defRPr b="1"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1"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1"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1"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1" i="0" sz="1800" u="none" cap="none" strike="noStrike">
                <a:solidFill>
                  <a:schemeClr val="dk1"/>
                </a:solidFill>
                <a:latin typeface="Arial"/>
                <a:ea typeface="Arial"/>
                <a:cs typeface="Arial"/>
                <a:sym typeface="Arial"/>
              </a:defRPr>
            </a:lvl9pPr>
          </a:lstStyle>
          <a:p/>
        </p:txBody>
      </p:sp>
      <p:sp>
        <p:nvSpPr>
          <p:cNvPr id="13" name="Shape 13"/>
          <p:cNvSpPr txBox="1"/>
          <p:nvPr>
            <p:ph idx="11" type="ftr"/>
          </p:nvPr>
        </p:nvSpPr>
        <p:spPr>
          <a:xfrm>
            <a:off x="7496175" y="29992638"/>
            <a:ext cx="6953250" cy="2193925"/>
          </a:xfrm>
          <a:prstGeom prst="rect">
            <a:avLst/>
          </a:prstGeom>
          <a:noFill/>
          <a:ln>
            <a:noFill/>
          </a:ln>
        </p:spPr>
        <p:txBody>
          <a:bodyPr anchorCtr="0" anchor="ctr" bIns="162325" lIns="324650" spcFirstLastPara="1" rIns="324650" wrap="square" tIns="162325"/>
          <a:lstStyle>
            <a:lvl1pPr lvl="0" marR="0" rtl="0" algn="ctr">
              <a:spcBef>
                <a:spcPts val="0"/>
              </a:spcBef>
              <a:spcAft>
                <a:spcPts val="0"/>
              </a:spcAft>
              <a:buSzPts val="1400"/>
              <a:buNone/>
              <a:defRPr b="0" i="0" sz="5000" u="none" cap="none" strike="noStrike">
                <a:solidFill>
                  <a:schemeClr val="dk1"/>
                </a:solidFill>
                <a:latin typeface="Times New Roman"/>
                <a:ea typeface="Times New Roman"/>
                <a:cs typeface="Times New Roman"/>
                <a:sym typeface="Times New Roman"/>
              </a:defRPr>
            </a:lvl1pPr>
            <a:lvl2pPr lvl="1" marR="0" rtl="0" algn="ctr">
              <a:spcBef>
                <a:spcPts val="0"/>
              </a:spcBef>
              <a:spcAft>
                <a:spcPts val="0"/>
              </a:spcAft>
              <a:buSzPts val="1400"/>
              <a:buNone/>
              <a:defRPr b="1" i="0" sz="1800" u="none" cap="none" strike="noStrike">
                <a:solidFill>
                  <a:schemeClr val="dk1"/>
                </a:solidFill>
                <a:latin typeface="Arial"/>
                <a:ea typeface="Arial"/>
                <a:cs typeface="Arial"/>
                <a:sym typeface="Arial"/>
              </a:defRPr>
            </a:lvl2pPr>
            <a:lvl3pPr lvl="2" marR="0" rtl="0" algn="ctr">
              <a:spcBef>
                <a:spcPts val="0"/>
              </a:spcBef>
              <a:spcAft>
                <a:spcPts val="0"/>
              </a:spcAft>
              <a:buSzPts val="1400"/>
              <a:buNone/>
              <a:defRPr b="1" i="0" sz="1800" u="none" cap="none" strike="noStrike">
                <a:solidFill>
                  <a:schemeClr val="dk1"/>
                </a:solidFill>
                <a:latin typeface="Arial"/>
                <a:ea typeface="Arial"/>
                <a:cs typeface="Arial"/>
                <a:sym typeface="Arial"/>
              </a:defRPr>
            </a:lvl3pPr>
            <a:lvl4pPr lvl="3" marR="0" rtl="0" algn="ctr">
              <a:spcBef>
                <a:spcPts val="0"/>
              </a:spcBef>
              <a:spcAft>
                <a:spcPts val="0"/>
              </a:spcAft>
              <a:buSzPts val="1400"/>
              <a:buNone/>
              <a:defRPr b="1" i="0" sz="1800" u="none" cap="none" strike="noStrike">
                <a:solidFill>
                  <a:schemeClr val="dk1"/>
                </a:solidFill>
                <a:latin typeface="Arial"/>
                <a:ea typeface="Arial"/>
                <a:cs typeface="Arial"/>
                <a:sym typeface="Arial"/>
              </a:defRPr>
            </a:lvl4pPr>
            <a:lvl5pPr lvl="4" marR="0" rtl="0" algn="ctr">
              <a:spcBef>
                <a:spcPts val="0"/>
              </a:spcBef>
              <a:spcAft>
                <a:spcPts val="0"/>
              </a:spcAft>
              <a:buSzPts val="1400"/>
              <a:buNone/>
              <a:defRPr b="1"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1"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1"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1"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1" i="0" sz="1800" u="none" cap="none" strike="noStrike">
                <a:solidFill>
                  <a:schemeClr val="dk1"/>
                </a:solidFill>
                <a:latin typeface="Arial"/>
                <a:ea typeface="Arial"/>
                <a:cs typeface="Arial"/>
                <a:sym typeface="Arial"/>
              </a:defRPr>
            </a:lvl9pPr>
          </a:lstStyle>
          <a:p/>
        </p:txBody>
      </p:sp>
      <p:sp>
        <p:nvSpPr>
          <p:cNvPr id="14" name="Shape 14"/>
          <p:cNvSpPr txBox="1"/>
          <p:nvPr>
            <p:ph idx="12" type="sldNum"/>
          </p:nvPr>
        </p:nvSpPr>
        <p:spPr>
          <a:xfrm>
            <a:off x="15725775" y="29992638"/>
            <a:ext cx="4572000" cy="2193925"/>
          </a:xfrm>
          <a:prstGeom prst="rect">
            <a:avLst/>
          </a:prstGeom>
          <a:noFill/>
          <a:ln>
            <a:noFill/>
          </a:ln>
        </p:spPr>
        <p:txBody>
          <a:bodyPr anchorCtr="0" anchor="ctr" bIns="162325" lIns="324650" spcFirstLastPara="1" rIns="324650" wrap="square" tIns="162325">
            <a:noAutofit/>
          </a:bodyPr>
          <a:lstStyle>
            <a:lvl1pPr indent="0" lvl="0" marL="0" marR="0" rtl="0" algn="r">
              <a:spcBef>
                <a:spcPts val="0"/>
              </a:spcBef>
              <a:spcAft>
                <a:spcPts val="0"/>
              </a:spcAft>
              <a:buNone/>
              <a:defRPr b="0" i="0" sz="5000" u="none" cap="none" strike="noStrike">
                <a:solidFill>
                  <a:schemeClr val="dk1"/>
                </a:solidFill>
                <a:latin typeface="Times New Roman"/>
                <a:ea typeface="Times New Roman"/>
                <a:cs typeface="Times New Roman"/>
                <a:sym typeface="Times New Roman"/>
              </a:defRPr>
            </a:lvl1pPr>
            <a:lvl2pPr indent="0" lvl="1" marL="0" marR="0" rtl="0" algn="r">
              <a:spcBef>
                <a:spcPts val="0"/>
              </a:spcBef>
              <a:spcAft>
                <a:spcPts val="0"/>
              </a:spcAft>
              <a:buNone/>
              <a:defRPr b="0" i="0" sz="5000" u="none" cap="none" strike="noStrike">
                <a:solidFill>
                  <a:schemeClr val="dk1"/>
                </a:solidFill>
                <a:latin typeface="Times New Roman"/>
                <a:ea typeface="Times New Roman"/>
                <a:cs typeface="Times New Roman"/>
                <a:sym typeface="Times New Roman"/>
              </a:defRPr>
            </a:lvl2pPr>
            <a:lvl3pPr indent="0" lvl="2" marL="0" marR="0" rtl="0" algn="r">
              <a:spcBef>
                <a:spcPts val="0"/>
              </a:spcBef>
              <a:spcAft>
                <a:spcPts val="0"/>
              </a:spcAft>
              <a:buNone/>
              <a:defRPr b="0" i="0" sz="5000" u="none" cap="none" strike="noStrike">
                <a:solidFill>
                  <a:schemeClr val="dk1"/>
                </a:solidFill>
                <a:latin typeface="Times New Roman"/>
                <a:ea typeface="Times New Roman"/>
                <a:cs typeface="Times New Roman"/>
                <a:sym typeface="Times New Roman"/>
              </a:defRPr>
            </a:lvl3pPr>
            <a:lvl4pPr indent="0" lvl="3" marL="0" marR="0" rtl="0" algn="r">
              <a:spcBef>
                <a:spcPts val="0"/>
              </a:spcBef>
              <a:spcAft>
                <a:spcPts val="0"/>
              </a:spcAft>
              <a:buNone/>
              <a:defRPr b="0" i="0" sz="5000" u="none" cap="none" strike="noStrike">
                <a:solidFill>
                  <a:schemeClr val="dk1"/>
                </a:solidFill>
                <a:latin typeface="Times New Roman"/>
                <a:ea typeface="Times New Roman"/>
                <a:cs typeface="Times New Roman"/>
                <a:sym typeface="Times New Roman"/>
              </a:defRPr>
            </a:lvl4pPr>
            <a:lvl5pPr indent="0" lvl="4" marL="0" marR="0" rtl="0" algn="r">
              <a:spcBef>
                <a:spcPts val="0"/>
              </a:spcBef>
              <a:spcAft>
                <a:spcPts val="0"/>
              </a:spcAft>
              <a:buNone/>
              <a:defRPr b="0" i="0" sz="5000" u="none" cap="none" strike="noStrike">
                <a:solidFill>
                  <a:schemeClr val="dk1"/>
                </a:solidFill>
                <a:latin typeface="Times New Roman"/>
                <a:ea typeface="Times New Roman"/>
                <a:cs typeface="Times New Roman"/>
                <a:sym typeface="Times New Roman"/>
              </a:defRPr>
            </a:lvl5pPr>
            <a:lvl6pPr indent="0" lvl="5" marL="0" marR="0" rtl="0" algn="r">
              <a:spcBef>
                <a:spcPts val="0"/>
              </a:spcBef>
              <a:spcAft>
                <a:spcPts val="0"/>
              </a:spcAft>
              <a:buNone/>
              <a:defRPr b="0" i="0" sz="5000" u="none" cap="none" strike="noStrike">
                <a:solidFill>
                  <a:schemeClr val="dk1"/>
                </a:solidFill>
                <a:latin typeface="Times New Roman"/>
                <a:ea typeface="Times New Roman"/>
                <a:cs typeface="Times New Roman"/>
                <a:sym typeface="Times New Roman"/>
              </a:defRPr>
            </a:lvl6pPr>
            <a:lvl7pPr indent="0" lvl="6" marL="0" marR="0" rtl="0" algn="r">
              <a:spcBef>
                <a:spcPts val="0"/>
              </a:spcBef>
              <a:spcAft>
                <a:spcPts val="0"/>
              </a:spcAft>
              <a:buNone/>
              <a:defRPr b="0" i="0" sz="5000" u="none" cap="none" strike="noStrike">
                <a:solidFill>
                  <a:schemeClr val="dk1"/>
                </a:solidFill>
                <a:latin typeface="Times New Roman"/>
                <a:ea typeface="Times New Roman"/>
                <a:cs typeface="Times New Roman"/>
                <a:sym typeface="Times New Roman"/>
              </a:defRPr>
            </a:lvl7pPr>
            <a:lvl8pPr indent="0" lvl="7" marL="0" marR="0" rtl="0" algn="r">
              <a:spcBef>
                <a:spcPts val="0"/>
              </a:spcBef>
              <a:spcAft>
                <a:spcPts val="0"/>
              </a:spcAft>
              <a:buNone/>
              <a:defRPr b="0" i="0" sz="5000" u="none" cap="none" strike="noStrike">
                <a:solidFill>
                  <a:schemeClr val="dk1"/>
                </a:solidFill>
                <a:latin typeface="Times New Roman"/>
                <a:ea typeface="Times New Roman"/>
                <a:cs typeface="Times New Roman"/>
                <a:sym typeface="Times New Roman"/>
              </a:defRPr>
            </a:lvl8pPr>
            <a:lvl9pPr indent="0" lvl="8" marL="0" marR="0" rtl="0" algn="r">
              <a:spcBef>
                <a:spcPts val="0"/>
              </a:spcBef>
              <a:spcAft>
                <a:spcPts val="0"/>
              </a:spcAft>
              <a:buNone/>
              <a:defRPr b="0" i="0" sz="5000" u="none" cap="none" strike="noStrike">
                <a:solidFill>
                  <a:schemeClr val="dk1"/>
                </a:solidFill>
                <a:latin typeface="Times New Roman"/>
                <a:ea typeface="Times New Roman"/>
                <a:cs typeface="Times New Roman"/>
                <a:sym typeface="Times New Roman"/>
              </a:defRPr>
            </a:lvl9pPr>
          </a:lstStyle>
          <a:p>
            <a:pPr indent="0" lvl="0" mar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and Vertical Text" type="vertTx">
  <p:cSld name="VERTICAL_TEXT">
    <p:spTree>
      <p:nvGrpSpPr>
        <p:cNvPr id="68" name="Shape 68"/>
        <p:cNvGrpSpPr/>
        <p:nvPr/>
      </p:nvGrpSpPr>
      <p:grpSpPr>
        <a:xfrm>
          <a:off x="0" y="0"/>
          <a:ext cx="0" cy="0"/>
          <a:chOff x="0" y="0"/>
          <a:chExt cx="0" cy="0"/>
        </a:xfrm>
      </p:grpSpPr>
      <p:sp>
        <p:nvSpPr>
          <p:cNvPr id="69" name="Shape 69"/>
          <p:cNvSpPr txBox="1"/>
          <p:nvPr>
            <p:ph type="title"/>
          </p:nvPr>
        </p:nvSpPr>
        <p:spPr>
          <a:xfrm>
            <a:off x="1647825" y="2925763"/>
            <a:ext cx="18649950" cy="5486400"/>
          </a:xfrm>
          <a:prstGeom prst="rect">
            <a:avLst/>
          </a:prstGeom>
          <a:noFill/>
          <a:ln>
            <a:noFill/>
          </a:ln>
        </p:spPr>
        <p:txBody>
          <a:bodyPr anchorCtr="0" anchor="ctr" bIns="162325" lIns="324650" spcFirstLastPara="1" rIns="324650" wrap="square" tIns="162325"/>
          <a:lstStyle>
            <a:lvl1pPr lvl="0" marR="0" rtl="0" algn="ctr">
              <a:spcBef>
                <a:spcPts val="0"/>
              </a:spcBef>
              <a:spcAft>
                <a:spcPts val="0"/>
              </a:spcAft>
              <a:buSzPts val="1400"/>
              <a:buNone/>
              <a:defRPr b="0" i="0" sz="15500" u="none" cap="none" strike="noStrike">
                <a:solidFill>
                  <a:schemeClr val="dk2"/>
                </a:solidFill>
                <a:latin typeface="Times New Roman"/>
                <a:ea typeface="Times New Roman"/>
                <a:cs typeface="Times New Roman"/>
                <a:sym typeface="Times New Roman"/>
              </a:defRPr>
            </a:lvl1pPr>
            <a:lvl2pPr lvl="1" marR="0" rtl="0" algn="ctr">
              <a:spcBef>
                <a:spcPts val="0"/>
              </a:spcBef>
              <a:spcAft>
                <a:spcPts val="0"/>
              </a:spcAft>
              <a:buSzPts val="1400"/>
              <a:buNone/>
              <a:defRPr b="0" i="0" sz="15500" u="none" cap="none" strike="noStrike">
                <a:solidFill>
                  <a:schemeClr val="dk2"/>
                </a:solidFill>
                <a:latin typeface="Times New Roman"/>
                <a:ea typeface="Times New Roman"/>
                <a:cs typeface="Times New Roman"/>
                <a:sym typeface="Times New Roman"/>
              </a:defRPr>
            </a:lvl2pPr>
            <a:lvl3pPr lvl="2" marR="0" rtl="0" algn="ctr">
              <a:spcBef>
                <a:spcPts val="0"/>
              </a:spcBef>
              <a:spcAft>
                <a:spcPts val="0"/>
              </a:spcAft>
              <a:buSzPts val="1400"/>
              <a:buNone/>
              <a:defRPr b="0" i="0" sz="15500" u="none" cap="none" strike="noStrike">
                <a:solidFill>
                  <a:schemeClr val="dk2"/>
                </a:solidFill>
                <a:latin typeface="Times New Roman"/>
                <a:ea typeface="Times New Roman"/>
                <a:cs typeface="Times New Roman"/>
                <a:sym typeface="Times New Roman"/>
              </a:defRPr>
            </a:lvl3pPr>
            <a:lvl4pPr lvl="3" marR="0" rtl="0" algn="ctr">
              <a:spcBef>
                <a:spcPts val="0"/>
              </a:spcBef>
              <a:spcAft>
                <a:spcPts val="0"/>
              </a:spcAft>
              <a:buSzPts val="1400"/>
              <a:buNone/>
              <a:defRPr b="0" i="0" sz="15500" u="none" cap="none" strike="noStrike">
                <a:solidFill>
                  <a:schemeClr val="dk2"/>
                </a:solidFill>
                <a:latin typeface="Times New Roman"/>
                <a:ea typeface="Times New Roman"/>
                <a:cs typeface="Times New Roman"/>
                <a:sym typeface="Times New Roman"/>
              </a:defRPr>
            </a:lvl4pPr>
            <a:lvl5pPr lvl="4" marR="0" rtl="0" algn="ctr">
              <a:spcBef>
                <a:spcPts val="0"/>
              </a:spcBef>
              <a:spcAft>
                <a:spcPts val="0"/>
              </a:spcAft>
              <a:buSzPts val="1400"/>
              <a:buNone/>
              <a:defRPr b="0" i="0" sz="15500" u="none" cap="none" strike="noStrike">
                <a:solidFill>
                  <a:schemeClr val="dk2"/>
                </a:solidFill>
                <a:latin typeface="Times New Roman"/>
                <a:ea typeface="Times New Roman"/>
                <a:cs typeface="Times New Roman"/>
                <a:sym typeface="Times New Roman"/>
              </a:defRPr>
            </a:lvl5pPr>
            <a:lvl6pPr lvl="5" marR="0" rtl="0" algn="ctr">
              <a:spcBef>
                <a:spcPts val="0"/>
              </a:spcBef>
              <a:spcAft>
                <a:spcPts val="0"/>
              </a:spcAft>
              <a:buSzPts val="1400"/>
              <a:buNone/>
              <a:defRPr b="0" i="0" sz="15500" u="none" cap="none" strike="noStrike">
                <a:solidFill>
                  <a:schemeClr val="dk2"/>
                </a:solidFill>
                <a:latin typeface="Times New Roman"/>
                <a:ea typeface="Times New Roman"/>
                <a:cs typeface="Times New Roman"/>
                <a:sym typeface="Times New Roman"/>
              </a:defRPr>
            </a:lvl6pPr>
            <a:lvl7pPr lvl="6" marR="0" rtl="0" algn="ctr">
              <a:spcBef>
                <a:spcPts val="0"/>
              </a:spcBef>
              <a:spcAft>
                <a:spcPts val="0"/>
              </a:spcAft>
              <a:buSzPts val="1400"/>
              <a:buNone/>
              <a:defRPr b="0" i="0" sz="15500" u="none" cap="none" strike="noStrike">
                <a:solidFill>
                  <a:schemeClr val="dk2"/>
                </a:solidFill>
                <a:latin typeface="Times New Roman"/>
                <a:ea typeface="Times New Roman"/>
                <a:cs typeface="Times New Roman"/>
                <a:sym typeface="Times New Roman"/>
              </a:defRPr>
            </a:lvl7pPr>
            <a:lvl8pPr lvl="7" marR="0" rtl="0" algn="ctr">
              <a:spcBef>
                <a:spcPts val="0"/>
              </a:spcBef>
              <a:spcAft>
                <a:spcPts val="0"/>
              </a:spcAft>
              <a:buSzPts val="1400"/>
              <a:buNone/>
              <a:defRPr b="0" i="0" sz="15500" u="none" cap="none" strike="noStrike">
                <a:solidFill>
                  <a:schemeClr val="dk2"/>
                </a:solidFill>
                <a:latin typeface="Times New Roman"/>
                <a:ea typeface="Times New Roman"/>
                <a:cs typeface="Times New Roman"/>
                <a:sym typeface="Times New Roman"/>
              </a:defRPr>
            </a:lvl8pPr>
            <a:lvl9pPr lvl="8" marR="0" rtl="0" algn="ctr">
              <a:spcBef>
                <a:spcPts val="0"/>
              </a:spcBef>
              <a:spcAft>
                <a:spcPts val="0"/>
              </a:spcAft>
              <a:buSzPts val="1400"/>
              <a:buNone/>
              <a:defRPr b="0" i="0" sz="15500" u="none" cap="none" strike="noStrike">
                <a:solidFill>
                  <a:schemeClr val="dk2"/>
                </a:solidFill>
                <a:latin typeface="Times New Roman"/>
                <a:ea typeface="Times New Roman"/>
                <a:cs typeface="Times New Roman"/>
                <a:sym typeface="Times New Roman"/>
              </a:defRPr>
            </a:lvl9pPr>
          </a:lstStyle>
          <a:p/>
        </p:txBody>
      </p:sp>
      <p:sp>
        <p:nvSpPr>
          <p:cNvPr id="70" name="Shape 70"/>
          <p:cNvSpPr txBox="1"/>
          <p:nvPr>
            <p:ph idx="1" type="body"/>
          </p:nvPr>
        </p:nvSpPr>
        <p:spPr>
          <a:xfrm rot="5400000">
            <a:off x="1098550" y="10061575"/>
            <a:ext cx="19748500" cy="18649950"/>
          </a:xfrm>
          <a:prstGeom prst="rect">
            <a:avLst/>
          </a:prstGeom>
          <a:noFill/>
          <a:ln>
            <a:noFill/>
          </a:ln>
        </p:spPr>
        <p:txBody>
          <a:bodyPr anchorCtr="0" anchor="t" bIns="162325" lIns="324650" spcFirstLastPara="1" rIns="324650" wrap="square" tIns="162325"/>
          <a:lstStyle>
            <a:lvl1pPr indent="-946150" lvl="0" marL="457200" marR="0" rtl="0" algn="l">
              <a:spcBef>
                <a:spcPts val="2260"/>
              </a:spcBef>
              <a:spcAft>
                <a:spcPts val="0"/>
              </a:spcAft>
              <a:buClr>
                <a:schemeClr val="dk1"/>
              </a:buClr>
              <a:buSzPts val="11300"/>
              <a:buFont typeface="Times New Roman"/>
              <a:buChar char="•"/>
              <a:defRPr b="0" i="0" sz="11300" u="none" cap="none" strike="noStrike">
                <a:solidFill>
                  <a:schemeClr val="dk1"/>
                </a:solidFill>
                <a:latin typeface="Times New Roman"/>
                <a:ea typeface="Times New Roman"/>
                <a:cs typeface="Times New Roman"/>
                <a:sym typeface="Times New Roman"/>
              </a:defRPr>
            </a:lvl1pPr>
            <a:lvl2pPr indent="-850900" lvl="1" marL="914400" marR="0" rtl="0" algn="l">
              <a:spcBef>
                <a:spcPts val="1960"/>
              </a:spcBef>
              <a:spcAft>
                <a:spcPts val="0"/>
              </a:spcAft>
              <a:buClr>
                <a:schemeClr val="dk1"/>
              </a:buClr>
              <a:buSzPts val="9800"/>
              <a:buFont typeface="Times New Roman"/>
              <a:buChar char="–"/>
              <a:defRPr b="0" i="0" sz="9800" u="none" cap="none" strike="noStrike">
                <a:solidFill>
                  <a:schemeClr val="dk1"/>
                </a:solidFill>
                <a:latin typeface="Times New Roman"/>
                <a:ea typeface="Times New Roman"/>
                <a:cs typeface="Times New Roman"/>
                <a:sym typeface="Times New Roman"/>
              </a:defRPr>
            </a:lvl2pPr>
            <a:lvl3pPr indent="-762000" lvl="2" marL="1371600" marR="0" rtl="0" algn="l">
              <a:spcBef>
                <a:spcPts val="1680"/>
              </a:spcBef>
              <a:spcAft>
                <a:spcPts val="0"/>
              </a:spcAft>
              <a:buClr>
                <a:schemeClr val="dk1"/>
              </a:buClr>
              <a:buSzPts val="8400"/>
              <a:buFont typeface="Times New Roman"/>
              <a:buChar char="•"/>
              <a:defRPr b="0" i="0" sz="8400" u="none" cap="none" strike="noStrike">
                <a:solidFill>
                  <a:schemeClr val="dk1"/>
                </a:solidFill>
                <a:latin typeface="Times New Roman"/>
                <a:ea typeface="Times New Roman"/>
                <a:cs typeface="Times New Roman"/>
                <a:sym typeface="Times New Roman"/>
              </a:defRPr>
            </a:lvl3pPr>
            <a:lvl4pPr indent="-679450" lvl="3" marL="1828800" marR="0" rtl="0" algn="l">
              <a:spcBef>
                <a:spcPts val="1420"/>
              </a:spcBef>
              <a:spcAft>
                <a:spcPts val="0"/>
              </a:spcAft>
              <a:buClr>
                <a:schemeClr val="dk1"/>
              </a:buClr>
              <a:buSzPts val="7100"/>
              <a:buFont typeface="Times New Roman"/>
              <a:buChar char="–"/>
              <a:defRPr b="0" i="0" sz="7100" u="none" cap="none" strike="noStrike">
                <a:solidFill>
                  <a:schemeClr val="dk1"/>
                </a:solidFill>
                <a:latin typeface="Times New Roman"/>
                <a:ea typeface="Times New Roman"/>
                <a:cs typeface="Times New Roman"/>
                <a:sym typeface="Times New Roman"/>
              </a:defRPr>
            </a:lvl4pPr>
            <a:lvl5pPr indent="-679450" lvl="4" marL="2286000" marR="0" rtl="0" algn="l">
              <a:spcBef>
                <a:spcPts val="1420"/>
              </a:spcBef>
              <a:spcAft>
                <a:spcPts val="0"/>
              </a:spcAft>
              <a:buClr>
                <a:schemeClr val="dk1"/>
              </a:buClr>
              <a:buSzPts val="7100"/>
              <a:buFont typeface="Times New Roman"/>
              <a:buChar char="•"/>
              <a:defRPr b="0" i="0" sz="7100" u="none" cap="none" strike="noStrike">
                <a:solidFill>
                  <a:schemeClr val="dk1"/>
                </a:solidFill>
                <a:latin typeface="Times New Roman"/>
                <a:ea typeface="Times New Roman"/>
                <a:cs typeface="Times New Roman"/>
                <a:sym typeface="Times New Roman"/>
              </a:defRPr>
            </a:lvl5pPr>
            <a:lvl6pPr indent="-679450" lvl="5" marL="2743200" marR="0" rtl="0" algn="l">
              <a:spcBef>
                <a:spcPts val="1420"/>
              </a:spcBef>
              <a:spcAft>
                <a:spcPts val="0"/>
              </a:spcAft>
              <a:buClr>
                <a:schemeClr val="dk1"/>
              </a:buClr>
              <a:buSzPts val="7100"/>
              <a:buFont typeface="Times New Roman"/>
              <a:buChar char="•"/>
              <a:defRPr b="0" i="0" sz="7100" u="none" cap="none" strike="noStrike">
                <a:solidFill>
                  <a:schemeClr val="dk1"/>
                </a:solidFill>
                <a:latin typeface="Times New Roman"/>
                <a:ea typeface="Times New Roman"/>
                <a:cs typeface="Times New Roman"/>
                <a:sym typeface="Times New Roman"/>
              </a:defRPr>
            </a:lvl6pPr>
            <a:lvl7pPr indent="-679450" lvl="6" marL="3200400" marR="0" rtl="0" algn="l">
              <a:spcBef>
                <a:spcPts val="1420"/>
              </a:spcBef>
              <a:spcAft>
                <a:spcPts val="0"/>
              </a:spcAft>
              <a:buClr>
                <a:schemeClr val="dk1"/>
              </a:buClr>
              <a:buSzPts val="7100"/>
              <a:buFont typeface="Times New Roman"/>
              <a:buChar char="•"/>
              <a:defRPr b="0" i="0" sz="7100" u="none" cap="none" strike="noStrike">
                <a:solidFill>
                  <a:schemeClr val="dk1"/>
                </a:solidFill>
                <a:latin typeface="Times New Roman"/>
                <a:ea typeface="Times New Roman"/>
                <a:cs typeface="Times New Roman"/>
                <a:sym typeface="Times New Roman"/>
              </a:defRPr>
            </a:lvl7pPr>
            <a:lvl8pPr indent="-679450" lvl="7" marL="3657600" marR="0" rtl="0" algn="l">
              <a:spcBef>
                <a:spcPts val="1420"/>
              </a:spcBef>
              <a:spcAft>
                <a:spcPts val="0"/>
              </a:spcAft>
              <a:buClr>
                <a:schemeClr val="dk1"/>
              </a:buClr>
              <a:buSzPts val="7100"/>
              <a:buFont typeface="Times New Roman"/>
              <a:buChar char="•"/>
              <a:defRPr b="0" i="0" sz="7100" u="none" cap="none" strike="noStrike">
                <a:solidFill>
                  <a:schemeClr val="dk1"/>
                </a:solidFill>
                <a:latin typeface="Times New Roman"/>
                <a:ea typeface="Times New Roman"/>
                <a:cs typeface="Times New Roman"/>
                <a:sym typeface="Times New Roman"/>
              </a:defRPr>
            </a:lvl8pPr>
            <a:lvl9pPr indent="-679450" lvl="8" marL="4114800" marR="0" rtl="0" algn="l">
              <a:spcBef>
                <a:spcPts val="1420"/>
              </a:spcBef>
              <a:spcAft>
                <a:spcPts val="0"/>
              </a:spcAft>
              <a:buClr>
                <a:schemeClr val="dk1"/>
              </a:buClr>
              <a:buSzPts val="7100"/>
              <a:buFont typeface="Times New Roman"/>
              <a:buChar char="•"/>
              <a:defRPr b="0" i="0" sz="7100" u="none" cap="none" strike="noStrike">
                <a:solidFill>
                  <a:schemeClr val="dk1"/>
                </a:solidFill>
                <a:latin typeface="Times New Roman"/>
                <a:ea typeface="Times New Roman"/>
                <a:cs typeface="Times New Roman"/>
                <a:sym typeface="Times New Roman"/>
              </a:defRPr>
            </a:lvl9pPr>
          </a:lstStyle>
          <a:p/>
        </p:txBody>
      </p:sp>
      <p:sp>
        <p:nvSpPr>
          <p:cNvPr id="71" name="Shape 71"/>
          <p:cNvSpPr txBox="1"/>
          <p:nvPr>
            <p:ph idx="10" type="dt"/>
          </p:nvPr>
        </p:nvSpPr>
        <p:spPr>
          <a:xfrm>
            <a:off x="1647825" y="29992638"/>
            <a:ext cx="4572000" cy="2193925"/>
          </a:xfrm>
          <a:prstGeom prst="rect">
            <a:avLst/>
          </a:prstGeom>
          <a:noFill/>
          <a:ln>
            <a:noFill/>
          </a:ln>
        </p:spPr>
        <p:txBody>
          <a:bodyPr anchorCtr="0" anchor="ctr" bIns="162325" lIns="324650" spcFirstLastPara="1" rIns="324650" wrap="square" tIns="162325"/>
          <a:lstStyle>
            <a:lvl1pPr lvl="0" marR="0" rtl="0" algn="l">
              <a:spcBef>
                <a:spcPts val="0"/>
              </a:spcBef>
              <a:spcAft>
                <a:spcPts val="0"/>
              </a:spcAft>
              <a:buSzPts val="1400"/>
              <a:buNone/>
              <a:defRPr b="0" sz="5000">
                <a:solidFill>
                  <a:schemeClr val="dk1"/>
                </a:solidFill>
                <a:latin typeface="Times New Roman"/>
                <a:ea typeface="Times New Roman"/>
                <a:cs typeface="Times New Roman"/>
                <a:sym typeface="Times New Roman"/>
              </a:defRPr>
            </a:lvl1pPr>
            <a:lvl2pPr lvl="1" marR="0" rtl="0" algn="ctr">
              <a:spcBef>
                <a:spcPts val="0"/>
              </a:spcBef>
              <a:spcAft>
                <a:spcPts val="0"/>
              </a:spcAft>
              <a:buSzPts val="1400"/>
              <a:buNone/>
              <a:defRPr b="1" i="0" sz="1800" u="none" cap="none" strike="noStrike">
                <a:solidFill>
                  <a:schemeClr val="dk1"/>
                </a:solidFill>
                <a:latin typeface="Arial"/>
                <a:ea typeface="Arial"/>
                <a:cs typeface="Arial"/>
                <a:sym typeface="Arial"/>
              </a:defRPr>
            </a:lvl2pPr>
            <a:lvl3pPr lvl="2" marR="0" rtl="0" algn="ctr">
              <a:spcBef>
                <a:spcPts val="0"/>
              </a:spcBef>
              <a:spcAft>
                <a:spcPts val="0"/>
              </a:spcAft>
              <a:buSzPts val="1400"/>
              <a:buNone/>
              <a:defRPr b="1" i="0" sz="1800" u="none" cap="none" strike="noStrike">
                <a:solidFill>
                  <a:schemeClr val="dk1"/>
                </a:solidFill>
                <a:latin typeface="Arial"/>
                <a:ea typeface="Arial"/>
                <a:cs typeface="Arial"/>
                <a:sym typeface="Arial"/>
              </a:defRPr>
            </a:lvl3pPr>
            <a:lvl4pPr lvl="3" marR="0" rtl="0" algn="ctr">
              <a:spcBef>
                <a:spcPts val="0"/>
              </a:spcBef>
              <a:spcAft>
                <a:spcPts val="0"/>
              </a:spcAft>
              <a:buSzPts val="1400"/>
              <a:buNone/>
              <a:defRPr b="1" i="0" sz="1800" u="none" cap="none" strike="noStrike">
                <a:solidFill>
                  <a:schemeClr val="dk1"/>
                </a:solidFill>
                <a:latin typeface="Arial"/>
                <a:ea typeface="Arial"/>
                <a:cs typeface="Arial"/>
                <a:sym typeface="Arial"/>
              </a:defRPr>
            </a:lvl4pPr>
            <a:lvl5pPr lvl="4" marR="0" rtl="0" algn="ctr">
              <a:spcBef>
                <a:spcPts val="0"/>
              </a:spcBef>
              <a:spcAft>
                <a:spcPts val="0"/>
              </a:spcAft>
              <a:buSzPts val="1400"/>
              <a:buNone/>
              <a:defRPr b="1"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1"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1"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1"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1" i="0" sz="1800" u="none" cap="none" strike="noStrike">
                <a:solidFill>
                  <a:schemeClr val="dk1"/>
                </a:solidFill>
                <a:latin typeface="Arial"/>
                <a:ea typeface="Arial"/>
                <a:cs typeface="Arial"/>
                <a:sym typeface="Arial"/>
              </a:defRPr>
            </a:lvl9pPr>
          </a:lstStyle>
          <a:p/>
        </p:txBody>
      </p:sp>
      <p:sp>
        <p:nvSpPr>
          <p:cNvPr id="72" name="Shape 72"/>
          <p:cNvSpPr txBox="1"/>
          <p:nvPr>
            <p:ph idx="11" type="ftr"/>
          </p:nvPr>
        </p:nvSpPr>
        <p:spPr>
          <a:xfrm>
            <a:off x="7496175" y="29992638"/>
            <a:ext cx="6953250" cy="2193925"/>
          </a:xfrm>
          <a:prstGeom prst="rect">
            <a:avLst/>
          </a:prstGeom>
          <a:noFill/>
          <a:ln>
            <a:noFill/>
          </a:ln>
        </p:spPr>
        <p:txBody>
          <a:bodyPr anchorCtr="0" anchor="ctr" bIns="162325" lIns="324650" spcFirstLastPara="1" rIns="324650" wrap="square" tIns="162325"/>
          <a:lstStyle>
            <a:lvl1pPr lvl="0" marR="0" rtl="0" algn="ctr">
              <a:spcBef>
                <a:spcPts val="0"/>
              </a:spcBef>
              <a:spcAft>
                <a:spcPts val="0"/>
              </a:spcAft>
              <a:buSzPts val="1400"/>
              <a:buNone/>
              <a:defRPr b="0" sz="5000">
                <a:solidFill>
                  <a:schemeClr val="dk1"/>
                </a:solidFill>
                <a:latin typeface="Times New Roman"/>
                <a:ea typeface="Times New Roman"/>
                <a:cs typeface="Times New Roman"/>
                <a:sym typeface="Times New Roman"/>
              </a:defRPr>
            </a:lvl1pPr>
            <a:lvl2pPr lvl="1" marR="0" rtl="0" algn="ctr">
              <a:spcBef>
                <a:spcPts val="0"/>
              </a:spcBef>
              <a:spcAft>
                <a:spcPts val="0"/>
              </a:spcAft>
              <a:buSzPts val="1400"/>
              <a:buNone/>
              <a:defRPr b="1" i="0" sz="1800" u="none" cap="none" strike="noStrike">
                <a:solidFill>
                  <a:schemeClr val="dk1"/>
                </a:solidFill>
                <a:latin typeface="Arial"/>
                <a:ea typeface="Arial"/>
                <a:cs typeface="Arial"/>
                <a:sym typeface="Arial"/>
              </a:defRPr>
            </a:lvl2pPr>
            <a:lvl3pPr lvl="2" marR="0" rtl="0" algn="ctr">
              <a:spcBef>
                <a:spcPts val="0"/>
              </a:spcBef>
              <a:spcAft>
                <a:spcPts val="0"/>
              </a:spcAft>
              <a:buSzPts val="1400"/>
              <a:buNone/>
              <a:defRPr b="1" i="0" sz="1800" u="none" cap="none" strike="noStrike">
                <a:solidFill>
                  <a:schemeClr val="dk1"/>
                </a:solidFill>
                <a:latin typeface="Arial"/>
                <a:ea typeface="Arial"/>
                <a:cs typeface="Arial"/>
                <a:sym typeface="Arial"/>
              </a:defRPr>
            </a:lvl3pPr>
            <a:lvl4pPr lvl="3" marR="0" rtl="0" algn="ctr">
              <a:spcBef>
                <a:spcPts val="0"/>
              </a:spcBef>
              <a:spcAft>
                <a:spcPts val="0"/>
              </a:spcAft>
              <a:buSzPts val="1400"/>
              <a:buNone/>
              <a:defRPr b="1" i="0" sz="1800" u="none" cap="none" strike="noStrike">
                <a:solidFill>
                  <a:schemeClr val="dk1"/>
                </a:solidFill>
                <a:latin typeface="Arial"/>
                <a:ea typeface="Arial"/>
                <a:cs typeface="Arial"/>
                <a:sym typeface="Arial"/>
              </a:defRPr>
            </a:lvl4pPr>
            <a:lvl5pPr lvl="4" marR="0" rtl="0" algn="ctr">
              <a:spcBef>
                <a:spcPts val="0"/>
              </a:spcBef>
              <a:spcAft>
                <a:spcPts val="0"/>
              </a:spcAft>
              <a:buSzPts val="1400"/>
              <a:buNone/>
              <a:defRPr b="1"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1"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1"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1"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1" i="0" sz="1800" u="none" cap="none" strike="noStrike">
                <a:solidFill>
                  <a:schemeClr val="dk1"/>
                </a:solidFill>
                <a:latin typeface="Arial"/>
                <a:ea typeface="Arial"/>
                <a:cs typeface="Arial"/>
                <a:sym typeface="Arial"/>
              </a:defRPr>
            </a:lvl9pPr>
          </a:lstStyle>
          <a:p/>
        </p:txBody>
      </p:sp>
      <p:sp>
        <p:nvSpPr>
          <p:cNvPr id="73" name="Shape 73"/>
          <p:cNvSpPr txBox="1"/>
          <p:nvPr>
            <p:ph idx="12" type="sldNum"/>
          </p:nvPr>
        </p:nvSpPr>
        <p:spPr>
          <a:xfrm>
            <a:off x="15725775" y="29992638"/>
            <a:ext cx="4572000" cy="2193925"/>
          </a:xfrm>
          <a:prstGeom prst="rect">
            <a:avLst/>
          </a:prstGeom>
          <a:noFill/>
          <a:ln>
            <a:noFill/>
          </a:ln>
        </p:spPr>
        <p:txBody>
          <a:bodyPr anchorCtr="0" anchor="ctr" bIns="162325" lIns="324650" spcFirstLastPara="1" rIns="324650" wrap="square" tIns="162325">
            <a:noAutofit/>
          </a:bodyPr>
          <a:lstStyle>
            <a:lvl1pPr indent="0" lvl="0" marL="0" marR="0" rtl="0" algn="r">
              <a:spcBef>
                <a:spcPts val="0"/>
              </a:spcBef>
              <a:spcAft>
                <a:spcPts val="0"/>
              </a:spcAft>
              <a:buNone/>
              <a:defRPr b="0" sz="5000">
                <a:solidFill>
                  <a:schemeClr val="dk1"/>
                </a:solidFill>
                <a:latin typeface="Times New Roman"/>
                <a:ea typeface="Times New Roman"/>
                <a:cs typeface="Times New Roman"/>
                <a:sym typeface="Times New Roman"/>
              </a:defRPr>
            </a:lvl1pPr>
            <a:lvl2pPr indent="0" lvl="1" marL="0" marR="0" rtl="0" algn="r">
              <a:spcBef>
                <a:spcPts val="0"/>
              </a:spcBef>
              <a:spcAft>
                <a:spcPts val="0"/>
              </a:spcAft>
              <a:buNone/>
              <a:defRPr b="0" sz="5000">
                <a:solidFill>
                  <a:schemeClr val="dk1"/>
                </a:solidFill>
                <a:latin typeface="Times New Roman"/>
                <a:ea typeface="Times New Roman"/>
                <a:cs typeface="Times New Roman"/>
                <a:sym typeface="Times New Roman"/>
              </a:defRPr>
            </a:lvl2pPr>
            <a:lvl3pPr indent="0" lvl="2" marL="0" marR="0" rtl="0" algn="r">
              <a:spcBef>
                <a:spcPts val="0"/>
              </a:spcBef>
              <a:spcAft>
                <a:spcPts val="0"/>
              </a:spcAft>
              <a:buNone/>
              <a:defRPr b="0" sz="5000">
                <a:solidFill>
                  <a:schemeClr val="dk1"/>
                </a:solidFill>
                <a:latin typeface="Times New Roman"/>
                <a:ea typeface="Times New Roman"/>
                <a:cs typeface="Times New Roman"/>
                <a:sym typeface="Times New Roman"/>
              </a:defRPr>
            </a:lvl3pPr>
            <a:lvl4pPr indent="0" lvl="3" marL="0" marR="0" rtl="0" algn="r">
              <a:spcBef>
                <a:spcPts val="0"/>
              </a:spcBef>
              <a:spcAft>
                <a:spcPts val="0"/>
              </a:spcAft>
              <a:buNone/>
              <a:defRPr b="0" sz="5000">
                <a:solidFill>
                  <a:schemeClr val="dk1"/>
                </a:solidFill>
                <a:latin typeface="Times New Roman"/>
                <a:ea typeface="Times New Roman"/>
                <a:cs typeface="Times New Roman"/>
                <a:sym typeface="Times New Roman"/>
              </a:defRPr>
            </a:lvl4pPr>
            <a:lvl5pPr indent="0" lvl="4" marL="0" marR="0" rtl="0" algn="r">
              <a:spcBef>
                <a:spcPts val="0"/>
              </a:spcBef>
              <a:spcAft>
                <a:spcPts val="0"/>
              </a:spcAft>
              <a:buNone/>
              <a:defRPr b="0" sz="5000">
                <a:solidFill>
                  <a:schemeClr val="dk1"/>
                </a:solidFill>
                <a:latin typeface="Times New Roman"/>
                <a:ea typeface="Times New Roman"/>
                <a:cs typeface="Times New Roman"/>
                <a:sym typeface="Times New Roman"/>
              </a:defRPr>
            </a:lvl5pPr>
            <a:lvl6pPr indent="0" lvl="5" marL="0" marR="0" rtl="0" algn="r">
              <a:spcBef>
                <a:spcPts val="0"/>
              </a:spcBef>
              <a:spcAft>
                <a:spcPts val="0"/>
              </a:spcAft>
              <a:buNone/>
              <a:defRPr b="0" sz="5000">
                <a:solidFill>
                  <a:schemeClr val="dk1"/>
                </a:solidFill>
                <a:latin typeface="Times New Roman"/>
                <a:ea typeface="Times New Roman"/>
                <a:cs typeface="Times New Roman"/>
                <a:sym typeface="Times New Roman"/>
              </a:defRPr>
            </a:lvl6pPr>
            <a:lvl7pPr indent="0" lvl="6" marL="0" marR="0" rtl="0" algn="r">
              <a:spcBef>
                <a:spcPts val="0"/>
              </a:spcBef>
              <a:spcAft>
                <a:spcPts val="0"/>
              </a:spcAft>
              <a:buNone/>
              <a:defRPr b="0" sz="5000">
                <a:solidFill>
                  <a:schemeClr val="dk1"/>
                </a:solidFill>
                <a:latin typeface="Times New Roman"/>
                <a:ea typeface="Times New Roman"/>
                <a:cs typeface="Times New Roman"/>
                <a:sym typeface="Times New Roman"/>
              </a:defRPr>
            </a:lvl7pPr>
            <a:lvl8pPr indent="0" lvl="7" marL="0" marR="0" rtl="0" algn="r">
              <a:spcBef>
                <a:spcPts val="0"/>
              </a:spcBef>
              <a:spcAft>
                <a:spcPts val="0"/>
              </a:spcAft>
              <a:buNone/>
              <a:defRPr b="0" sz="5000">
                <a:solidFill>
                  <a:schemeClr val="dk1"/>
                </a:solidFill>
                <a:latin typeface="Times New Roman"/>
                <a:ea typeface="Times New Roman"/>
                <a:cs typeface="Times New Roman"/>
                <a:sym typeface="Times New Roman"/>
              </a:defRPr>
            </a:lvl8pPr>
            <a:lvl9pPr indent="0" lvl="8" marL="0" marR="0" rtl="0" algn="r">
              <a:spcBef>
                <a:spcPts val="0"/>
              </a:spcBef>
              <a:spcAft>
                <a:spcPts val="0"/>
              </a:spcAft>
              <a:buNone/>
              <a:defRPr b="0" sz="5000">
                <a:solidFill>
                  <a:schemeClr val="dk1"/>
                </a:solidFill>
                <a:latin typeface="Times New Roman"/>
                <a:ea typeface="Times New Roman"/>
                <a:cs typeface="Times New Roman"/>
                <a:sym typeface="Times New Roman"/>
              </a:defRPr>
            </a:lvl9pPr>
          </a:lstStyle>
          <a:p>
            <a:pPr indent="0" lvl="0" mar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Vertical Title and Text" type="vertTitleAndTx">
  <p:cSld name="VERTICAL_TITLE_AND_VERTICAL_TEXT">
    <p:spTree>
      <p:nvGrpSpPr>
        <p:cNvPr id="74" name="Shape 74"/>
        <p:cNvGrpSpPr/>
        <p:nvPr/>
      </p:nvGrpSpPr>
      <p:grpSpPr>
        <a:xfrm>
          <a:off x="0" y="0"/>
          <a:ext cx="0" cy="0"/>
          <a:chOff x="0" y="0"/>
          <a:chExt cx="0" cy="0"/>
        </a:xfrm>
      </p:grpSpPr>
      <p:sp>
        <p:nvSpPr>
          <p:cNvPr id="75" name="Shape 75"/>
          <p:cNvSpPr txBox="1"/>
          <p:nvPr>
            <p:ph type="title"/>
          </p:nvPr>
        </p:nvSpPr>
        <p:spPr>
          <a:xfrm rot="5400000">
            <a:off x="4799012" y="13762039"/>
            <a:ext cx="26335038" cy="4662487"/>
          </a:xfrm>
          <a:prstGeom prst="rect">
            <a:avLst/>
          </a:prstGeom>
          <a:noFill/>
          <a:ln>
            <a:noFill/>
          </a:ln>
        </p:spPr>
        <p:txBody>
          <a:bodyPr anchorCtr="0" anchor="ctr" bIns="162325" lIns="324650" spcFirstLastPara="1" rIns="324650" wrap="square" tIns="162325"/>
          <a:lstStyle>
            <a:lvl1pPr lvl="0" marR="0" rtl="0" algn="ctr">
              <a:spcBef>
                <a:spcPts val="0"/>
              </a:spcBef>
              <a:spcAft>
                <a:spcPts val="0"/>
              </a:spcAft>
              <a:buSzPts val="1400"/>
              <a:buNone/>
              <a:defRPr b="0" i="0" sz="15500" u="none" cap="none" strike="noStrike">
                <a:solidFill>
                  <a:schemeClr val="dk2"/>
                </a:solidFill>
                <a:latin typeface="Times New Roman"/>
                <a:ea typeface="Times New Roman"/>
                <a:cs typeface="Times New Roman"/>
                <a:sym typeface="Times New Roman"/>
              </a:defRPr>
            </a:lvl1pPr>
            <a:lvl2pPr lvl="1" marR="0" rtl="0" algn="ctr">
              <a:spcBef>
                <a:spcPts val="0"/>
              </a:spcBef>
              <a:spcAft>
                <a:spcPts val="0"/>
              </a:spcAft>
              <a:buSzPts val="1400"/>
              <a:buNone/>
              <a:defRPr b="0" i="0" sz="15500" u="none" cap="none" strike="noStrike">
                <a:solidFill>
                  <a:schemeClr val="dk2"/>
                </a:solidFill>
                <a:latin typeface="Times New Roman"/>
                <a:ea typeface="Times New Roman"/>
                <a:cs typeface="Times New Roman"/>
                <a:sym typeface="Times New Roman"/>
              </a:defRPr>
            </a:lvl2pPr>
            <a:lvl3pPr lvl="2" marR="0" rtl="0" algn="ctr">
              <a:spcBef>
                <a:spcPts val="0"/>
              </a:spcBef>
              <a:spcAft>
                <a:spcPts val="0"/>
              </a:spcAft>
              <a:buSzPts val="1400"/>
              <a:buNone/>
              <a:defRPr b="0" i="0" sz="15500" u="none" cap="none" strike="noStrike">
                <a:solidFill>
                  <a:schemeClr val="dk2"/>
                </a:solidFill>
                <a:latin typeface="Times New Roman"/>
                <a:ea typeface="Times New Roman"/>
                <a:cs typeface="Times New Roman"/>
                <a:sym typeface="Times New Roman"/>
              </a:defRPr>
            </a:lvl3pPr>
            <a:lvl4pPr lvl="3" marR="0" rtl="0" algn="ctr">
              <a:spcBef>
                <a:spcPts val="0"/>
              </a:spcBef>
              <a:spcAft>
                <a:spcPts val="0"/>
              </a:spcAft>
              <a:buSzPts val="1400"/>
              <a:buNone/>
              <a:defRPr b="0" i="0" sz="15500" u="none" cap="none" strike="noStrike">
                <a:solidFill>
                  <a:schemeClr val="dk2"/>
                </a:solidFill>
                <a:latin typeface="Times New Roman"/>
                <a:ea typeface="Times New Roman"/>
                <a:cs typeface="Times New Roman"/>
                <a:sym typeface="Times New Roman"/>
              </a:defRPr>
            </a:lvl4pPr>
            <a:lvl5pPr lvl="4" marR="0" rtl="0" algn="ctr">
              <a:spcBef>
                <a:spcPts val="0"/>
              </a:spcBef>
              <a:spcAft>
                <a:spcPts val="0"/>
              </a:spcAft>
              <a:buSzPts val="1400"/>
              <a:buNone/>
              <a:defRPr b="0" i="0" sz="15500" u="none" cap="none" strike="noStrike">
                <a:solidFill>
                  <a:schemeClr val="dk2"/>
                </a:solidFill>
                <a:latin typeface="Times New Roman"/>
                <a:ea typeface="Times New Roman"/>
                <a:cs typeface="Times New Roman"/>
                <a:sym typeface="Times New Roman"/>
              </a:defRPr>
            </a:lvl5pPr>
            <a:lvl6pPr lvl="5" marR="0" rtl="0" algn="ctr">
              <a:spcBef>
                <a:spcPts val="0"/>
              </a:spcBef>
              <a:spcAft>
                <a:spcPts val="0"/>
              </a:spcAft>
              <a:buSzPts val="1400"/>
              <a:buNone/>
              <a:defRPr b="0" i="0" sz="15500" u="none" cap="none" strike="noStrike">
                <a:solidFill>
                  <a:schemeClr val="dk2"/>
                </a:solidFill>
                <a:latin typeface="Times New Roman"/>
                <a:ea typeface="Times New Roman"/>
                <a:cs typeface="Times New Roman"/>
                <a:sym typeface="Times New Roman"/>
              </a:defRPr>
            </a:lvl6pPr>
            <a:lvl7pPr lvl="6" marR="0" rtl="0" algn="ctr">
              <a:spcBef>
                <a:spcPts val="0"/>
              </a:spcBef>
              <a:spcAft>
                <a:spcPts val="0"/>
              </a:spcAft>
              <a:buSzPts val="1400"/>
              <a:buNone/>
              <a:defRPr b="0" i="0" sz="15500" u="none" cap="none" strike="noStrike">
                <a:solidFill>
                  <a:schemeClr val="dk2"/>
                </a:solidFill>
                <a:latin typeface="Times New Roman"/>
                <a:ea typeface="Times New Roman"/>
                <a:cs typeface="Times New Roman"/>
                <a:sym typeface="Times New Roman"/>
              </a:defRPr>
            </a:lvl7pPr>
            <a:lvl8pPr lvl="7" marR="0" rtl="0" algn="ctr">
              <a:spcBef>
                <a:spcPts val="0"/>
              </a:spcBef>
              <a:spcAft>
                <a:spcPts val="0"/>
              </a:spcAft>
              <a:buSzPts val="1400"/>
              <a:buNone/>
              <a:defRPr b="0" i="0" sz="15500" u="none" cap="none" strike="noStrike">
                <a:solidFill>
                  <a:schemeClr val="dk2"/>
                </a:solidFill>
                <a:latin typeface="Times New Roman"/>
                <a:ea typeface="Times New Roman"/>
                <a:cs typeface="Times New Roman"/>
                <a:sym typeface="Times New Roman"/>
              </a:defRPr>
            </a:lvl8pPr>
            <a:lvl9pPr lvl="8" marR="0" rtl="0" algn="ctr">
              <a:spcBef>
                <a:spcPts val="0"/>
              </a:spcBef>
              <a:spcAft>
                <a:spcPts val="0"/>
              </a:spcAft>
              <a:buSzPts val="1400"/>
              <a:buNone/>
              <a:defRPr b="0" i="0" sz="15500" u="none" cap="none" strike="noStrike">
                <a:solidFill>
                  <a:schemeClr val="dk2"/>
                </a:solidFill>
                <a:latin typeface="Times New Roman"/>
                <a:ea typeface="Times New Roman"/>
                <a:cs typeface="Times New Roman"/>
                <a:sym typeface="Times New Roman"/>
              </a:defRPr>
            </a:lvl9pPr>
          </a:lstStyle>
          <a:p/>
        </p:txBody>
      </p:sp>
      <p:sp>
        <p:nvSpPr>
          <p:cNvPr id="76" name="Shape 76"/>
          <p:cNvSpPr txBox="1"/>
          <p:nvPr>
            <p:ph idx="1" type="body"/>
          </p:nvPr>
        </p:nvSpPr>
        <p:spPr>
          <a:xfrm rot="5400000">
            <a:off x="-4602163" y="9175751"/>
            <a:ext cx="26335038" cy="13835063"/>
          </a:xfrm>
          <a:prstGeom prst="rect">
            <a:avLst/>
          </a:prstGeom>
          <a:noFill/>
          <a:ln>
            <a:noFill/>
          </a:ln>
        </p:spPr>
        <p:txBody>
          <a:bodyPr anchorCtr="0" anchor="t" bIns="162325" lIns="324650" spcFirstLastPara="1" rIns="324650" wrap="square" tIns="162325"/>
          <a:lstStyle>
            <a:lvl1pPr indent="-946150" lvl="0" marL="457200" marR="0" rtl="0" algn="l">
              <a:spcBef>
                <a:spcPts val="2260"/>
              </a:spcBef>
              <a:spcAft>
                <a:spcPts val="0"/>
              </a:spcAft>
              <a:buClr>
                <a:schemeClr val="dk1"/>
              </a:buClr>
              <a:buSzPts val="11300"/>
              <a:buFont typeface="Times New Roman"/>
              <a:buChar char="•"/>
              <a:defRPr b="0" i="0" sz="11300" u="none" cap="none" strike="noStrike">
                <a:solidFill>
                  <a:schemeClr val="dk1"/>
                </a:solidFill>
                <a:latin typeface="Times New Roman"/>
                <a:ea typeface="Times New Roman"/>
                <a:cs typeface="Times New Roman"/>
                <a:sym typeface="Times New Roman"/>
              </a:defRPr>
            </a:lvl1pPr>
            <a:lvl2pPr indent="-850900" lvl="1" marL="914400" marR="0" rtl="0" algn="l">
              <a:spcBef>
                <a:spcPts val="1960"/>
              </a:spcBef>
              <a:spcAft>
                <a:spcPts val="0"/>
              </a:spcAft>
              <a:buClr>
                <a:schemeClr val="dk1"/>
              </a:buClr>
              <a:buSzPts val="9800"/>
              <a:buFont typeface="Times New Roman"/>
              <a:buChar char="–"/>
              <a:defRPr b="0" i="0" sz="9800" u="none" cap="none" strike="noStrike">
                <a:solidFill>
                  <a:schemeClr val="dk1"/>
                </a:solidFill>
                <a:latin typeface="Times New Roman"/>
                <a:ea typeface="Times New Roman"/>
                <a:cs typeface="Times New Roman"/>
                <a:sym typeface="Times New Roman"/>
              </a:defRPr>
            </a:lvl2pPr>
            <a:lvl3pPr indent="-762000" lvl="2" marL="1371600" marR="0" rtl="0" algn="l">
              <a:spcBef>
                <a:spcPts val="1680"/>
              </a:spcBef>
              <a:spcAft>
                <a:spcPts val="0"/>
              </a:spcAft>
              <a:buClr>
                <a:schemeClr val="dk1"/>
              </a:buClr>
              <a:buSzPts val="8400"/>
              <a:buFont typeface="Times New Roman"/>
              <a:buChar char="•"/>
              <a:defRPr b="0" i="0" sz="8400" u="none" cap="none" strike="noStrike">
                <a:solidFill>
                  <a:schemeClr val="dk1"/>
                </a:solidFill>
                <a:latin typeface="Times New Roman"/>
                <a:ea typeface="Times New Roman"/>
                <a:cs typeface="Times New Roman"/>
                <a:sym typeface="Times New Roman"/>
              </a:defRPr>
            </a:lvl3pPr>
            <a:lvl4pPr indent="-679450" lvl="3" marL="1828800" marR="0" rtl="0" algn="l">
              <a:spcBef>
                <a:spcPts val="1420"/>
              </a:spcBef>
              <a:spcAft>
                <a:spcPts val="0"/>
              </a:spcAft>
              <a:buClr>
                <a:schemeClr val="dk1"/>
              </a:buClr>
              <a:buSzPts val="7100"/>
              <a:buFont typeface="Times New Roman"/>
              <a:buChar char="–"/>
              <a:defRPr b="0" i="0" sz="7100" u="none" cap="none" strike="noStrike">
                <a:solidFill>
                  <a:schemeClr val="dk1"/>
                </a:solidFill>
                <a:latin typeface="Times New Roman"/>
                <a:ea typeface="Times New Roman"/>
                <a:cs typeface="Times New Roman"/>
                <a:sym typeface="Times New Roman"/>
              </a:defRPr>
            </a:lvl4pPr>
            <a:lvl5pPr indent="-679450" lvl="4" marL="2286000" marR="0" rtl="0" algn="l">
              <a:spcBef>
                <a:spcPts val="1420"/>
              </a:spcBef>
              <a:spcAft>
                <a:spcPts val="0"/>
              </a:spcAft>
              <a:buClr>
                <a:schemeClr val="dk1"/>
              </a:buClr>
              <a:buSzPts val="7100"/>
              <a:buFont typeface="Times New Roman"/>
              <a:buChar char="•"/>
              <a:defRPr b="0" i="0" sz="7100" u="none" cap="none" strike="noStrike">
                <a:solidFill>
                  <a:schemeClr val="dk1"/>
                </a:solidFill>
                <a:latin typeface="Times New Roman"/>
                <a:ea typeface="Times New Roman"/>
                <a:cs typeface="Times New Roman"/>
                <a:sym typeface="Times New Roman"/>
              </a:defRPr>
            </a:lvl5pPr>
            <a:lvl6pPr indent="-679450" lvl="5" marL="2743200" marR="0" rtl="0" algn="l">
              <a:spcBef>
                <a:spcPts val="1420"/>
              </a:spcBef>
              <a:spcAft>
                <a:spcPts val="0"/>
              </a:spcAft>
              <a:buClr>
                <a:schemeClr val="dk1"/>
              </a:buClr>
              <a:buSzPts val="7100"/>
              <a:buFont typeface="Times New Roman"/>
              <a:buChar char="•"/>
              <a:defRPr b="0" i="0" sz="7100" u="none" cap="none" strike="noStrike">
                <a:solidFill>
                  <a:schemeClr val="dk1"/>
                </a:solidFill>
                <a:latin typeface="Times New Roman"/>
                <a:ea typeface="Times New Roman"/>
                <a:cs typeface="Times New Roman"/>
                <a:sym typeface="Times New Roman"/>
              </a:defRPr>
            </a:lvl6pPr>
            <a:lvl7pPr indent="-679450" lvl="6" marL="3200400" marR="0" rtl="0" algn="l">
              <a:spcBef>
                <a:spcPts val="1420"/>
              </a:spcBef>
              <a:spcAft>
                <a:spcPts val="0"/>
              </a:spcAft>
              <a:buClr>
                <a:schemeClr val="dk1"/>
              </a:buClr>
              <a:buSzPts val="7100"/>
              <a:buFont typeface="Times New Roman"/>
              <a:buChar char="•"/>
              <a:defRPr b="0" i="0" sz="7100" u="none" cap="none" strike="noStrike">
                <a:solidFill>
                  <a:schemeClr val="dk1"/>
                </a:solidFill>
                <a:latin typeface="Times New Roman"/>
                <a:ea typeface="Times New Roman"/>
                <a:cs typeface="Times New Roman"/>
                <a:sym typeface="Times New Roman"/>
              </a:defRPr>
            </a:lvl7pPr>
            <a:lvl8pPr indent="-679450" lvl="7" marL="3657600" marR="0" rtl="0" algn="l">
              <a:spcBef>
                <a:spcPts val="1420"/>
              </a:spcBef>
              <a:spcAft>
                <a:spcPts val="0"/>
              </a:spcAft>
              <a:buClr>
                <a:schemeClr val="dk1"/>
              </a:buClr>
              <a:buSzPts val="7100"/>
              <a:buFont typeface="Times New Roman"/>
              <a:buChar char="•"/>
              <a:defRPr b="0" i="0" sz="7100" u="none" cap="none" strike="noStrike">
                <a:solidFill>
                  <a:schemeClr val="dk1"/>
                </a:solidFill>
                <a:latin typeface="Times New Roman"/>
                <a:ea typeface="Times New Roman"/>
                <a:cs typeface="Times New Roman"/>
                <a:sym typeface="Times New Roman"/>
              </a:defRPr>
            </a:lvl8pPr>
            <a:lvl9pPr indent="-679450" lvl="8" marL="4114800" marR="0" rtl="0" algn="l">
              <a:spcBef>
                <a:spcPts val="1420"/>
              </a:spcBef>
              <a:spcAft>
                <a:spcPts val="0"/>
              </a:spcAft>
              <a:buClr>
                <a:schemeClr val="dk1"/>
              </a:buClr>
              <a:buSzPts val="7100"/>
              <a:buFont typeface="Times New Roman"/>
              <a:buChar char="•"/>
              <a:defRPr b="0" i="0" sz="7100" u="none" cap="none" strike="noStrike">
                <a:solidFill>
                  <a:schemeClr val="dk1"/>
                </a:solidFill>
                <a:latin typeface="Times New Roman"/>
                <a:ea typeface="Times New Roman"/>
                <a:cs typeface="Times New Roman"/>
                <a:sym typeface="Times New Roman"/>
              </a:defRPr>
            </a:lvl9pPr>
          </a:lstStyle>
          <a:p/>
        </p:txBody>
      </p:sp>
      <p:sp>
        <p:nvSpPr>
          <p:cNvPr id="77" name="Shape 77"/>
          <p:cNvSpPr txBox="1"/>
          <p:nvPr>
            <p:ph idx="10" type="dt"/>
          </p:nvPr>
        </p:nvSpPr>
        <p:spPr>
          <a:xfrm>
            <a:off x="1647825" y="29992638"/>
            <a:ext cx="4572000" cy="2193925"/>
          </a:xfrm>
          <a:prstGeom prst="rect">
            <a:avLst/>
          </a:prstGeom>
          <a:noFill/>
          <a:ln>
            <a:noFill/>
          </a:ln>
        </p:spPr>
        <p:txBody>
          <a:bodyPr anchorCtr="0" anchor="ctr" bIns="162325" lIns="324650" spcFirstLastPara="1" rIns="324650" wrap="square" tIns="162325"/>
          <a:lstStyle>
            <a:lvl1pPr lvl="0" marR="0" rtl="0" algn="l">
              <a:spcBef>
                <a:spcPts val="0"/>
              </a:spcBef>
              <a:spcAft>
                <a:spcPts val="0"/>
              </a:spcAft>
              <a:buSzPts val="1400"/>
              <a:buNone/>
              <a:defRPr b="0" sz="5000">
                <a:solidFill>
                  <a:schemeClr val="dk1"/>
                </a:solidFill>
                <a:latin typeface="Times New Roman"/>
                <a:ea typeface="Times New Roman"/>
                <a:cs typeface="Times New Roman"/>
                <a:sym typeface="Times New Roman"/>
              </a:defRPr>
            </a:lvl1pPr>
            <a:lvl2pPr lvl="1" marR="0" rtl="0" algn="ctr">
              <a:spcBef>
                <a:spcPts val="0"/>
              </a:spcBef>
              <a:spcAft>
                <a:spcPts val="0"/>
              </a:spcAft>
              <a:buSzPts val="1400"/>
              <a:buNone/>
              <a:defRPr b="1" i="0" sz="1800" u="none" cap="none" strike="noStrike">
                <a:solidFill>
                  <a:schemeClr val="dk1"/>
                </a:solidFill>
                <a:latin typeface="Arial"/>
                <a:ea typeface="Arial"/>
                <a:cs typeface="Arial"/>
                <a:sym typeface="Arial"/>
              </a:defRPr>
            </a:lvl2pPr>
            <a:lvl3pPr lvl="2" marR="0" rtl="0" algn="ctr">
              <a:spcBef>
                <a:spcPts val="0"/>
              </a:spcBef>
              <a:spcAft>
                <a:spcPts val="0"/>
              </a:spcAft>
              <a:buSzPts val="1400"/>
              <a:buNone/>
              <a:defRPr b="1" i="0" sz="1800" u="none" cap="none" strike="noStrike">
                <a:solidFill>
                  <a:schemeClr val="dk1"/>
                </a:solidFill>
                <a:latin typeface="Arial"/>
                <a:ea typeface="Arial"/>
                <a:cs typeface="Arial"/>
                <a:sym typeface="Arial"/>
              </a:defRPr>
            </a:lvl3pPr>
            <a:lvl4pPr lvl="3" marR="0" rtl="0" algn="ctr">
              <a:spcBef>
                <a:spcPts val="0"/>
              </a:spcBef>
              <a:spcAft>
                <a:spcPts val="0"/>
              </a:spcAft>
              <a:buSzPts val="1400"/>
              <a:buNone/>
              <a:defRPr b="1" i="0" sz="1800" u="none" cap="none" strike="noStrike">
                <a:solidFill>
                  <a:schemeClr val="dk1"/>
                </a:solidFill>
                <a:latin typeface="Arial"/>
                <a:ea typeface="Arial"/>
                <a:cs typeface="Arial"/>
                <a:sym typeface="Arial"/>
              </a:defRPr>
            </a:lvl4pPr>
            <a:lvl5pPr lvl="4" marR="0" rtl="0" algn="ctr">
              <a:spcBef>
                <a:spcPts val="0"/>
              </a:spcBef>
              <a:spcAft>
                <a:spcPts val="0"/>
              </a:spcAft>
              <a:buSzPts val="1400"/>
              <a:buNone/>
              <a:defRPr b="1"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1"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1"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1"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1" i="0" sz="1800" u="none" cap="none" strike="noStrike">
                <a:solidFill>
                  <a:schemeClr val="dk1"/>
                </a:solidFill>
                <a:latin typeface="Arial"/>
                <a:ea typeface="Arial"/>
                <a:cs typeface="Arial"/>
                <a:sym typeface="Arial"/>
              </a:defRPr>
            </a:lvl9pPr>
          </a:lstStyle>
          <a:p/>
        </p:txBody>
      </p:sp>
      <p:sp>
        <p:nvSpPr>
          <p:cNvPr id="78" name="Shape 78"/>
          <p:cNvSpPr txBox="1"/>
          <p:nvPr>
            <p:ph idx="11" type="ftr"/>
          </p:nvPr>
        </p:nvSpPr>
        <p:spPr>
          <a:xfrm>
            <a:off x="7496175" y="29992638"/>
            <a:ext cx="6953250" cy="2193925"/>
          </a:xfrm>
          <a:prstGeom prst="rect">
            <a:avLst/>
          </a:prstGeom>
          <a:noFill/>
          <a:ln>
            <a:noFill/>
          </a:ln>
        </p:spPr>
        <p:txBody>
          <a:bodyPr anchorCtr="0" anchor="ctr" bIns="162325" lIns="324650" spcFirstLastPara="1" rIns="324650" wrap="square" tIns="162325"/>
          <a:lstStyle>
            <a:lvl1pPr lvl="0" marR="0" rtl="0" algn="ctr">
              <a:spcBef>
                <a:spcPts val="0"/>
              </a:spcBef>
              <a:spcAft>
                <a:spcPts val="0"/>
              </a:spcAft>
              <a:buSzPts val="1400"/>
              <a:buNone/>
              <a:defRPr b="0" sz="5000">
                <a:solidFill>
                  <a:schemeClr val="dk1"/>
                </a:solidFill>
                <a:latin typeface="Times New Roman"/>
                <a:ea typeface="Times New Roman"/>
                <a:cs typeface="Times New Roman"/>
                <a:sym typeface="Times New Roman"/>
              </a:defRPr>
            </a:lvl1pPr>
            <a:lvl2pPr lvl="1" marR="0" rtl="0" algn="ctr">
              <a:spcBef>
                <a:spcPts val="0"/>
              </a:spcBef>
              <a:spcAft>
                <a:spcPts val="0"/>
              </a:spcAft>
              <a:buSzPts val="1400"/>
              <a:buNone/>
              <a:defRPr b="1" i="0" sz="1800" u="none" cap="none" strike="noStrike">
                <a:solidFill>
                  <a:schemeClr val="dk1"/>
                </a:solidFill>
                <a:latin typeface="Arial"/>
                <a:ea typeface="Arial"/>
                <a:cs typeface="Arial"/>
                <a:sym typeface="Arial"/>
              </a:defRPr>
            </a:lvl2pPr>
            <a:lvl3pPr lvl="2" marR="0" rtl="0" algn="ctr">
              <a:spcBef>
                <a:spcPts val="0"/>
              </a:spcBef>
              <a:spcAft>
                <a:spcPts val="0"/>
              </a:spcAft>
              <a:buSzPts val="1400"/>
              <a:buNone/>
              <a:defRPr b="1" i="0" sz="1800" u="none" cap="none" strike="noStrike">
                <a:solidFill>
                  <a:schemeClr val="dk1"/>
                </a:solidFill>
                <a:latin typeface="Arial"/>
                <a:ea typeface="Arial"/>
                <a:cs typeface="Arial"/>
                <a:sym typeface="Arial"/>
              </a:defRPr>
            </a:lvl3pPr>
            <a:lvl4pPr lvl="3" marR="0" rtl="0" algn="ctr">
              <a:spcBef>
                <a:spcPts val="0"/>
              </a:spcBef>
              <a:spcAft>
                <a:spcPts val="0"/>
              </a:spcAft>
              <a:buSzPts val="1400"/>
              <a:buNone/>
              <a:defRPr b="1" i="0" sz="1800" u="none" cap="none" strike="noStrike">
                <a:solidFill>
                  <a:schemeClr val="dk1"/>
                </a:solidFill>
                <a:latin typeface="Arial"/>
                <a:ea typeface="Arial"/>
                <a:cs typeface="Arial"/>
                <a:sym typeface="Arial"/>
              </a:defRPr>
            </a:lvl4pPr>
            <a:lvl5pPr lvl="4" marR="0" rtl="0" algn="ctr">
              <a:spcBef>
                <a:spcPts val="0"/>
              </a:spcBef>
              <a:spcAft>
                <a:spcPts val="0"/>
              </a:spcAft>
              <a:buSzPts val="1400"/>
              <a:buNone/>
              <a:defRPr b="1"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1"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1"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1"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1" i="0" sz="1800" u="none" cap="none" strike="noStrike">
                <a:solidFill>
                  <a:schemeClr val="dk1"/>
                </a:solidFill>
                <a:latin typeface="Arial"/>
                <a:ea typeface="Arial"/>
                <a:cs typeface="Arial"/>
                <a:sym typeface="Arial"/>
              </a:defRPr>
            </a:lvl9pPr>
          </a:lstStyle>
          <a:p/>
        </p:txBody>
      </p:sp>
      <p:sp>
        <p:nvSpPr>
          <p:cNvPr id="79" name="Shape 79"/>
          <p:cNvSpPr txBox="1"/>
          <p:nvPr>
            <p:ph idx="12" type="sldNum"/>
          </p:nvPr>
        </p:nvSpPr>
        <p:spPr>
          <a:xfrm>
            <a:off x="15725775" y="29992638"/>
            <a:ext cx="4572000" cy="2193925"/>
          </a:xfrm>
          <a:prstGeom prst="rect">
            <a:avLst/>
          </a:prstGeom>
          <a:noFill/>
          <a:ln>
            <a:noFill/>
          </a:ln>
        </p:spPr>
        <p:txBody>
          <a:bodyPr anchorCtr="0" anchor="ctr" bIns="162325" lIns="324650" spcFirstLastPara="1" rIns="324650" wrap="square" tIns="162325">
            <a:noAutofit/>
          </a:bodyPr>
          <a:lstStyle>
            <a:lvl1pPr indent="0" lvl="0" marL="0" marR="0" rtl="0" algn="r">
              <a:spcBef>
                <a:spcPts val="0"/>
              </a:spcBef>
              <a:spcAft>
                <a:spcPts val="0"/>
              </a:spcAft>
              <a:buNone/>
              <a:defRPr b="0" sz="5000">
                <a:solidFill>
                  <a:schemeClr val="dk1"/>
                </a:solidFill>
                <a:latin typeface="Times New Roman"/>
                <a:ea typeface="Times New Roman"/>
                <a:cs typeface="Times New Roman"/>
                <a:sym typeface="Times New Roman"/>
              </a:defRPr>
            </a:lvl1pPr>
            <a:lvl2pPr indent="0" lvl="1" marL="0" marR="0" rtl="0" algn="r">
              <a:spcBef>
                <a:spcPts val="0"/>
              </a:spcBef>
              <a:spcAft>
                <a:spcPts val="0"/>
              </a:spcAft>
              <a:buNone/>
              <a:defRPr b="0" sz="5000">
                <a:solidFill>
                  <a:schemeClr val="dk1"/>
                </a:solidFill>
                <a:latin typeface="Times New Roman"/>
                <a:ea typeface="Times New Roman"/>
                <a:cs typeface="Times New Roman"/>
                <a:sym typeface="Times New Roman"/>
              </a:defRPr>
            </a:lvl2pPr>
            <a:lvl3pPr indent="0" lvl="2" marL="0" marR="0" rtl="0" algn="r">
              <a:spcBef>
                <a:spcPts val="0"/>
              </a:spcBef>
              <a:spcAft>
                <a:spcPts val="0"/>
              </a:spcAft>
              <a:buNone/>
              <a:defRPr b="0" sz="5000">
                <a:solidFill>
                  <a:schemeClr val="dk1"/>
                </a:solidFill>
                <a:latin typeface="Times New Roman"/>
                <a:ea typeface="Times New Roman"/>
                <a:cs typeface="Times New Roman"/>
                <a:sym typeface="Times New Roman"/>
              </a:defRPr>
            </a:lvl3pPr>
            <a:lvl4pPr indent="0" lvl="3" marL="0" marR="0" rtl="0" algn="r">
              <a:spcBef>
                <a:spcPts val="0"/>
              </a:spcBef>
              <a:spcAft>
                <a:spcPts val="0"/>
              </a:spcAft>
              <a:buNone/>
              <a:defRPr b="0" sz="5000">
                <a:solidFill>
                  <a:schemeClr val="dk1"/>
                </a:solidFill>
                <a:latin typeface="Times New Roman"/>
                <a:ea typeface="Times New Roman"/>
                <a:cs typeface="Times New Roman"/>
                <a:sym typeface="Times New Roman"/>
              </a:defRPr>
            </a:lvl4pPr>
            <a:lvl5pPr indent="0" lvl="4" marL="0" marR="0" rtl="0" algn="r">
              <a:spcBef>
                <a:spcPts val="0"/>
              </a:spcBef>
              <a:spcAft>
                <a:spcPts val="0"/>
              </a:spcAft>
              <a:buNone/>
              <a:defRPr b="0" sz="5000">
                <a:solidFill>
                  <a:schemeClr val="dk1"/>
                </a:solidFill>
                <a:latin typeface="Times New Roman"/>
                <a:ea typeface="Times New Roman"/>
                <a:cs typeface="Times New Roman"/>
                <a:sym typeface="Times New Roman"/>
              </a:defRPr>
            </a:lvl5pPr>
            <a:lvl6pPr indent="0" lvl="5" marL="0" marR="0" rtl="0" algn="r">
              <a:spcBef>
                <a:spcPts val="0"/>
              </a:spcBef>
              <a:spcAft>
                <a:spcPts val="0"/>
              </a:spcAft>
              <a:buNone/>
              <a:defRPr b="0" sz="5000">
                <a:solidFill>
                  <a:schemeClr val="dk1"/>
                </a:solidFill>
                <a:latin typeface="Times New Roman"/>
                <a:ea typeface="Times New Roman"/>
                <a:cs typeface="Times New Roman"/>
                <a:sym typeface="Times New Roman"/>
              </a:defRPr>
            </a:lvl6pPr>
            <a:lvl7pPr indent="0" lvl="6" marL="0" marR="0" rtl="0" algn="r">
              <a:spcBef>
                <a:spcPts val="0"/>
              </a:spcBef>
              <a:spcAft>
                <a:spcPts val="0"/>
              </a:spcAft>
              <a:buNone/>
              <a:defRPr b="0" sz="5000">
                <a:solidFill>
                  <a:schemeClr val="dk1"/>
                </a:solidFill>
                <a:latin typeface="Times New Roman"/>
                <a:ea typeface="Times New Roman"/>
                <a:cs typeface="Times New Roman"/>
                <a:sym typeface="Times New Roman"/>
              </a:defRPr>
            </a:lvl7pPr>
            <a:lvl8pPr indent="0" lvl="7" marL="0" marR="0" rtl="0" algn="r">
              <a:spcBef>
                <a:spcPts val="0"/>
              </a:spcBef>
              <a:spcAft>
                <a:spcPts val="0"/>
              </a:spcAft>
              <a:buNone/>
              <a:defRPr b="0" sz="5000">
                <a:solidFill>
                  <a:schemeClr val="dk1"/>
                </a:solidFill>
                <a:latin typeface="Times New Roman"/>
                <a:ea typeface="Times New Roman"/>
                <a:cs typeface="Times New Roman"/>
                <a:sym typeface="Times New Roman"/>
              </a:defRPr>
            </a:lvl8pPr>
            <a:lvl9pPr indent="0" lvl="8" marL="0" marR="0" rtl="0" algn="r">
              <a:spcBef>
                <a:spcPts val="0"/>
              </a:spcBef>
              <a:spcAft>
                <a:spcPts val="0"/>
              </a:spcAft>
              <a:buNone/>
              <a:defRPr b="0" sz="5000">
                <a:solidFill>
                  <a:schemeClr val="dk1"/>
                </a:solidFill>
                <a:latin typeface="Times New Roman"/>
                <a:ea typeface="Times New Roman"/>
                <a:cs typeface="Times New Roman"/>
                <a:sym typeface="Times New Roman"/>
              </a:defRPr>
            </a:lvl9pPr>
          </a:lstStyle>
          <a:p>
            <a:pPr indent="0" lvl="0" mar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Slide" type="title">
  <p:cSld name="TITLE">
    <p:spTree>
      <p:nvGrpSpPr>
        <p:cNvPr id="15" name="Shape 15"/>
        <p:cNvGrpSpPr/>
        <p:nvPr/>
      </p:nvGrpSpPr>
      <p:grpSpPr>
        <a:xfrm>
          <a:off x="0" y="0"/>
          <a:ext cx="0" cy="0"/>
          <a:chOff x="0" y="0"/>
          <a:chExt cx="0" cy="0"/>
        </a:xfrm>
      </p:grpSpPr>
      <p:sp>
        <p:nvSpPr>
          <p:cNvPr id="16" name="Shape 16"/>
          <p:cNvSpPr txBox="1"/>
          <p:nvPr>
            <p:ph type="ctrTitle"/>
          </p:nvPr>
        </p:nvSpPr>
        <p:spPr>
          <a:xfrm>
            <a:off x="1646238" y="10226675"/>
            <a:ext cx="18653124" cy="7054850"/>
          </a:xfrm>
          <a:prstGeom prst="rect">
            <a:avLst/>
          </a:prstGeom>
          <a:noFill/>
          <a:ln>
            <a:noFill/>
          </a:ln>
        </p:spPr>
        <p:txBody>
          <a:bodyPr anchorCtr="0" anchor="ctr" bIns="162325" lIns="324650" spcFirstLastPara="1" rIns="324650" wrap="square" tIns="162325"/>
          <a:lstStyle>
            <a:lvl1pPr lvl="0" marR="0" rtl="0" algn="ctr">
              <a:spcBef>
                <a:spcPts val="0"/>
              </a:spcBef>
              <a:spcAft>
                <a:spcPts val="0"/>
              </a:spcAft>
              <a:buSzPts val="1400"/>
              <a:buNone/>
              <a:defRPr b="0" i="0" sz="15500" u="none" cap="none" strike="noStrike">
                <a:solidFill>
                  <a:schemeClr val="dk2"/>
                </a:solidFill>
                <a:latin typeface="Times New Roman"/>
                <a:ea typeface="Times New Roman"/>
                <a:cs typeface="Times New Roman"/>
                <a:sym typeface="Times New Roman"/>
              </a:defRPr>
            </a:lvl1pPr>
            <a:lvl2pPr lvl="1" marR="0" rtl="0" algn="ctr">
              <a:spcBef>
                <a:spcPts val="0"/>
              </a:spcBef>
              <a:spcAft>
                <a:spcPts val="0"/>
              </a:spcAft>
              <a:buSzPts val="1400"/>
              <a:buNone/>
              <a:defRPr b="0" i="0" sz="15500" u="none" cap="none" strike="noStrike">
                <a:solidFill>
                  <a:schemeClr val="dk2"/>
                </a:solidFill>
                <a:latin typeface="Times New Roman"/>
                <a:ea typeface="Times New Roman"/>
                <a:cs typeface="Times New Roman"/>
                <a:sym typeface="Times New Roman"/>
              </a:defRPr>
            </a:lvl2pPr>
            <a:lvl3pPr lvl="2" marR="0" rtl="0" algn="ctr">
              <a:spcBef>
                <a:spcPts val="0"/>
              </a:spcBef>
              <a:spcAft>
                <a:spcPts val="0"/>
              </a:spcAft>
              <a:buSzPts val="1400"/>
              <a:buNone/>
              <a:defRPr b="0" i="0" sz="15500" u="none" cap="none" strike="noStrike">
                <a:solidFill>
                  <a:schemeClr val="dk2"/>
                </a:solidFill>
                <a:latin typeface="Times New Roman"/>
                <a:ea typeface="Times New Roman"/>
                <a:cs typeface="Times New Roman"/>
                <a:sym typeface="Times New Roman"/>
              </a:defRPr>
            </a:lvl3pPr>
            <a:lvl4pPr lvl="3" marR="0" rtl="0" algn="ctr">
              <a:spcBef>
                <a:spcPts val="0"/>
              </a:spcBef>
              <a:spcAft>
                <a:spcPts val="0"/>
              </a:spcAft>
              <a:buSzPts val="1400"/>
              <a:buNone/>
              <a:defRPr b="0" i="0" sz="15500" u="none" cap="none" strike="noStrike">
                <a:solidFill>
                  <a:schemeClr val="dk2"/>
                </a:solidFill>
                <a:latin typeface="Times New Roman"/>
                <a:ea typeface="Times New Roman"/>
                <a:cs typeface="Times New Roman"/>
                <a:sym typeface="Times New Roman"/>
              </a:defRPr>
            </a:lvl4pPr>
            <a:lvl5pPr lvl="4" marR="0" rtl="0" algn="ctr">
              <a:spcBef>
                <a:spcPts val="0"/>
              </a:spcBef>
              <a:spcAft>
                <a:spcPts val="0"/>
              </a:spcAft>
              <a:buSzPts val="1400"/>
              <a:buNone/>
              <a:defRPr b="0" i="0" sz="15500" u="none" cap="none" strike="noStrike">
                <a:solidFill>
                  <a:schemeClr val="dk2"/>
                </a:solidFill>
                <a:latin typeface="Times New Roman"/>
                <a:ea typeface="Times New Roman"/>
                <a:cs typeface="Times New Roman"/>
                <a:sym typeface="Times New Roman"/>
              </a:defRPr>
            </a:lvl5pPr>
            <a:lvl6pPr lvl="5" marR="0" rtl="0" algn="ctr">
              <a:spcBef>
                <a:spcPts val="0"/>
              </a:spcBef>
              <a:spcAft>
                <a:spcPts val="0"/>
              </a:spcAft>
              <a:buSzPts val="1400"/>
              <a:buNone/>
              <a:defRPr b="0" i="0" sz="15500" u="none" cap="none" strike="noStrike">
                <a:solidFill>
                  <a:schemeClr val="dk2"/>
                </a:solidFill>
                <a:latin typeface="Times New Roman"/>
                <a:ea typeface="Times New Roman"/>
                <a:cs typeface="Times New Roman"/>
                <a:sym typeface="Times New Roman"/>
              </a:defRPr>
            </a:lvl6pPr>
            <a:lvl7pPr lvl="6" marR="0" rtl="0" algn="ctr">
              <a:spcBef>
                <a:spcPts val="0"/>
              </a:spcBef>
              <a:spcAft>
                <a:spcPts val="0"/>
              </a:spcAft>
              <a:buSzPts val="1400"/>
              <a:buNone/>
              <a:defRPr b="0" i="0" sz="15500" u="none" cap="none" strike="noStrike">
                <a:solidFill>
                  <a:schemeClr val="dk2"/>
                </a:solidFill>
                <a:latin typeface="Times New Roman"/>
                <a:ea typeface="Times New Roman"/>
                <a:cs typeface="Times New Roman"/>
                <a:sym typeface="Times New Roman"/>
              </a:defRPr>
            </a:lvl7pPr>
            <a:lvl8pPr lvl="7" marR="0" rtl="0" algn="ctr">
              <a:spcBef>
                <a:spcPts val="0"/>
              </a:spcBef>
              <a:spcAft>
                <a:spcPts val="0"/>
              </a:spcAft>
              <a:buSzPts val="1400"/>
              <a:buNone/>
              <a:defRPr b="0" i="0" sz="15500" u="none" cap="none" strike="noStrike">
                <a:solidFill>
                  <a:schemeClr val="dk2"/>
                </a:solidFill>
                <a:latin typeface="Times New Roman"/>
                <a:ea typeface="Times New Roman"/>
                <a:cs typeface="Times New Roman"/>
                <a:sym typeface="Times New Roman"/>
              </a:defRPr>
            </a:lvl8pPr>
            <a:lvl9pPr lvl="8" marR="0" rtl="0" algn="ctr">
              <a:spcBef>
                <a:spcPts val="0"/>
              </a:spcBef>
              <a:spcAft>
                <a:spcPts val="0"/>
              </a:spcAft>
              <a:buSzPts val="1400"/>
              <a:buNone/>
              <a:defRPr b="0" i="0" sz="15500" u="none" cap="none" strike="noStrike">
                <a:solidFill>
                  <a:schemeClr val="dk2"/>
                </a:solidFill>
                <a:latin typeface="Times New Roman"/>
                <a:ea typeface="Times New Roman"/>
                <a:cs typeface="Times New Roman"/>
                <a:sym typeface="Times New Roman"/>
              </a:defRPr>
            </a:lvl9pPr>
          </a:lstStyle>
          <a:p/>
        </p:txBody>
      </p:sp>
      <p:sp>
        <p:nvSpPr>
          <p:cNvPr id="17" name="Shape 17"/>
          <p:cNvSpPr txBox="1"/>
          <p:nvPr>
            <p:ph idx="1" type="subTitle"/>
          </p:nvPr>
        </p:nvSpPr>
        <p:spPr>
          <a:xfrm>
            <a:off x="3292475" y="18653125"/>
            <a:ext cx="15360651" cy="8413750"/>
          </a:xfrm>
          <a:prstGeom prst="rect">
            <a:avLst/>
          </a:prstGeom>
          <a:noFill/>
          <a:ln>
            <a:noFill/>
          </a:ln>
        </p:spPr>
        <p:txBody>
          <a:bodyPr anchorCtr="0" anchor="t" bIns="162325" lIns="324650" spcFirstLastPara="1" rIns="324650" wrap="square" tIns="162325"/>
          <a:lstStyle>
            <a:lvl1pPr lvl="0" marR="0" rtl="0" algn="ctr">
              <a:spcBef>
                <a:spcPts val="2260"/>
              </a:spcBef>
              <a:spcAft>
                <a:spcPts val="0"/>
              </a:spcAft>
              <a:buClr>
                <a:schemeClr val="dk1"/>
              </a:buClr>
              <a:buSzPts val="11300"/>
              <a:buFont typeface="Times New Roman"/>
              <a:buNone/>
              <a:defRPr b="0" i="0" sz="11300" u="none" cap="none" strike="noStrike">
                <a:solidFill>
                  <a:schemeClr val="dk1"/>
                </a:solidFill>
                <a:latin typeface="Times New Roman"/>
                <a:ea typeface="Times New Roman"/>
                <a:cs typeface="Times New Roman"/>
                <a:sym typeface="Times New Roman"/>
              </a:defRPr>
            </a:lvl1pPr>
            <a:lvl2pPr lvl="1" marR="0" rtl="0" algn="ctr">
              <a:spcBef>
                <a:spcPts val="1960"/>
              </a:spcBef>
              <a:spcAft>
                <a:spcPts val="0"/>
              </a:spcAft>
              <a:buClr>
                <a:schemeClr val="dk1"/>
              </a:buClr>
              <a:buSzPts val="9800"/>
              <a:buFont typeface="Times New Roman"/>
              <a:buNone/>
              <a:defRPr b="0" i="0" sz="9800" u="none" cap="none" strike="noStrike">
                <a:solidFill>
                  <a:schemeClr val="dk1"/>
                </a:solidFill>
                <a:latin typeface="Times New Roman"/>
                <a:ea typeface="Times New Roman"/>
                <a:cs typeface="Times New Roman"/>
                <a:sym typeface="Times New Roman"/>
              </a:defRPr>
            </a:lvl2pPr>
            <a:lvl3pPr lvl="2" marR="0" rtl="0" algn="ctr">
              <a:spcBef>
                <a:spcPts val="1680"/>
              </a:spcBef>
              <a:spcAft>
                <a:spcPts val="0"/>
              </a:spcAft>
              <a:buClr>
                <a:schemeClr val="dk1"/>
              </a:buClr>
              <a:buSzPts val="8400"/>
              <a:buFont typeface="Times New Roman"/>
              <a:buNone/>
              <a:defRPr b="0" i="0" sz="8400" u="none" cap="none" strike="noStrike">
                <a:solidFill>
                  <a:schemeClr val="dk1"/>
                </a:solidFill>
                <a:latin typeface="Times New Roman"/>
                <a:ea typeface="Times New Roman"/>
                <a:cs typeface="Times New Roman"/>
                <a:sym typeface="Times New Roman"/>
              </a:defRPr>
            </a:lvl3pPr>
            <a:lvl4pPr lvl="3" marR="0" rtl="0" algn="ctr">
              <a:spcBef>
                <a:spcPts val="1420"/>
              </a:spcBef>
              <a:spcAft>
                <a:spcPts val="0"/>
              </a:spcAft>
              <a:buClr>
                <a:schemeClr val="dk1"/>
              </a:buClr>
              <a:buSzPts val="7100"/>
              <a:buFont typeface="Times New Roman"/>
              <a:buNone/>
              <a:defRPr b="0" i="0" sz="7100" u="none" cap="none" strike="noStrike">
                <a:solidFill>
                  <a:schemeClr val="dk1"/>
                </a:solidFill>
                <a:latin typeface="Times New Roman"/>
                <a:ea typeface="Times New Roman"/>
                <a:cs typeface="Times New Roman"/>
                <a:sym typeface="Times New Roman"/>
              </a:defRPr>
            </a:lvl4pPr>
            <a:lvl5pPr lvl="4" marR="0" rtl="0" algn="ctr">
              <a:spcBef>
                <a:spcPts val="1420"/>
              </a:spcBef>
              <a:spcAft>
                <a:spcPts val="0"/>
              </a:spcAft>
              <a:buClr>
                <a:schemeClr val="dk1"/>
              </a:buClr>
              <a:buSzPts val="7100"/>
              <a:buFont typeface="Times New Roman"/>
              <a:buNone/>
              <a:defRPr b="0" i="0" sz="7100" u="none" cap="none" strike="noStrike">
                <a:solidFill>
                  <a:schemeClr val="dk1"/>
                </a:solidFill>
                <a:latin typeface="Times New Roman"/>
                <a:ea typeface="Times New Roman"/>
                <a:cs typeface="Times New Roman"/>
                <a:sym typeface="Times New Roman"/>
              </a:defRPr>
            </a:lvl5pPr>
            <a:lvl6pPr lvl="5" marR="0" rtl="0" algn="ctr">
              <a:spcBef>
                <a:spcPts val="1420"/>
              </a:spcBef>
              <a:spcAft>
                <a:spcPts val="0"/>
              </a:spcAft>
              <a:buClr>
                <a:schemeClr val="dk1"/>
              </a:buClr>
              <a:buSzPts val="7100"/>
              <a:buFont typeface="Times New Roman"/>
              <a:buNone/>
              <a:defRPr b="0" i="0" sz="7100" u="none" cap="none" strike="noStrike">
                <a:solidFill>
                  <a:schemeClr val="dk1"/>
                </a:solidFill>
                <a:latin typeface="Times New Roman"/>
                <a:ea typeface="Times New Roman"/>
                <a:cs typeface="Times New Roman"/>
                <a:sym typeface="Times New Roman"/>
              </a:defRPr>
            </a:lvl6pPr>
            <a:lvl7pPr lvl="6" marR="0" rtl="0" algn="ctr">
              <a:spcBef>
                <a:spcPts val="1420"/>
              </a:spcBef>
              <a:spcAft>
                <a:spcPts val="0"/>
              </a:spcAft>
              <a:buClr>
                <a:schemeClr val="dk1"/>
              </a:buClr>
              <a:buSzPts val="7100"/>
              <a:buFont typeface="Times New Roman"/>
              <a:buNone/>
              <a:defRPr b="0" i="0" sz="7100" u="none" cap="none" strike="noStrike">
                <a:solidFill>
                  <a:schemeClr val="dk1"/>
                </a:solidFill>
                <a:latin typeface="Times New Roman"/>
                <a:ea typeface="Times New Roman"/>
                <a:cs typeface="Times New Roman"/>
                <a:sym typeface="Times New Roman"/>
              </a:defRPr>
            </a:lvl7pPr>
            <a:lvl8pPr lvl="7" marR="0" rtl="0" algn="ctr">
              <a:spcBef>
                <a:spcPts val="1420"/>
              </a:spcBef>
              <a:spcAft>
                <a:spcPts val="0"/>
              </a:spcAft>
              <a:buClr>
                <a:schemeClr val="dk1"/>
              </a:buClr>
              <a:buSzPts val="7100"/>
              <a:buFont typeface="Times New Roman"/>
              <a:buNone/>
              <a:defRPr b="0" i="0" sz="7100" u="none" cap="none" strike="noStrike">
                <a:solidFill>
                  <a:schemeClr val="dk1"/>
                </a:solidFill>
                <a:latin typeface="Times New Roman"/>
                <a:ea typeface="Times New Roman"/>
                <a:cs typeface="Times New Roman"/>
                <a:sym typeface="Times New Roman"/>
              </a:defRPr>
            </a:lvl8pPr>
            <a:lvl9pPr lvl="8" marR="0" rtl="0" algn="ctr">
              <a:spcBef>
                <a:spcPts val="1420"/>
              </a:spcBef>
              <a:spcAft>
                <a:spcPts val="0"/>
              </a:spcAft>
              <a:buClr>
                <a:schemeClr val="dk1"/>
              </a:buClr>
              <a:buSzPts val="7100"/>
              <a:buFont typeface="Times New Roman"/>
              <a:buNone/>
              <a:defRPr b="0" i="0" sz="7100" u="none" cap="none" strike="noStrike">
                <a:solidFill>
                  <a:schemeClr val="dk1"/>
                </a:solidFill>
                <a:latin typeface="Times New Roman"/>
                <a:ea typeface="Times New Roman"/>
                <a:cs typeface="Times New Roman"/>
                <a:sym typeface="Times New Roman"/>
              </a:defRPr>
            </a:lvl9pPr>
          </a:lstStyle>
          <a:p/>
        </p:txBody>
      </p:sp>
      <p:sp>
        <p:nvSpPr>
          <p:cNvPr id="18" name="Shape 18"/>
          <p:cNvSpPr txBox="1"/>
          <p:nvPr>
            <p:ph idx="10" type="dt"/>
          </p:nvPr>
        </p:nvSpPr>
        <p:spPr>
          <a:xfrm>
            <a:off x="1647825" y="29992638"/>
            <a:ext cx="4572000" cy="2193925"/>
          </a:xfrm>
          <a:prstGeom prst="rect">
            <a:avLst/>
          </a:prstGeom>
          <a:noFill/>
          <a:ln>
            <a:noFill/>
          </a:ln>
        </p:spPr>
        <p:txBody>
          <a:bodyPr anchorCtr="0" anchor="ctr" bIns="162325" lIns="324650" spcFirstLastPara="1" rIns="324650" wrap="square" tIns="162325"/>
          <a:lstStyle>
            <a:lvl1pPr lvl="0" marR="0" rtl="0" algn="l">
              <a:spcBef>
                <a:spcPts val="0"/>
              </a:spcBef>
              <a:spcAft>
                <a:spcPts val="0"/>
              </a:spcAft>
              <a:buSzPts val="1400"/>
              <a:buNone/>
              <a:defRPr b="0" sz="5000">
                <a:solidFill>
                  <a:schemeClr val="dk1"/>
                </a:solidFill>
                <a:latin typeface="Times New Roman"/>
                <a:ea typeface="Times New Roman"/>
                <a:cs typeface="Times New Roman"/>
                <a:sym typeface="Times New Roman"/>
              </a:defRPr>
            </a:lvl1pPr>
            <a:lvl2pPr lvl="1" marR="0" rtl="0" algn="ctr">
              <a:spcBef>
                <a:spcPts val="0"/>
              </a:spcBef>
              <a:spcAft>
                <a:spcPts val="0"/>
              </a:spcAft>
              <a:buSzPts val="1400"/>
              <a:buNone/>
              <a:defRPr b="1" i="0" sz="1800" u="none" cap="none" strike="noStrike">
                <a:solidFill>
                  <a:schemeClr val="dk1"/>
                </a:solidFill>
                <a:latin typeface="Arial"/>
                <a:ea typeface="Arial"/>
                <a:cs typeface="Arial"/>
                <a:sym typeface="Arial"/>
              </a:defRPr>
            </a:lvl2pPr>
            <a:lvl3pPr lvl="2" marR="0" rtl="0" algn="ctr">
              <a:spcBef>
                <a:spcPts val="0"/>
              </a:spcBef>
              <a:spcAft>
                <a:spcPts val="0"/>
              </a:spcAft>
              <a:buSzPts val="1400"/>
              <a:buNone/>
              <a:defRPr b="1" i="0" sz="1800" u="none" cap="none" strike="noStrike">
                <a:solidFill>
                  <a:schemeClr val="dk1"/>
                </a:solidFill>
                <a:latin typeface="Arial"/>
                <a:ea typeface="Arial"/>
                <a:cs typeface="Arial"/>
                <a:sym typeface="Arial"/>
              </a:defRPr>
            </a:lvl3pPr>
            <a:lvl4pPr lvl="3" marR="0" rtl="0" algn="ctr">
              <a:spcBef>
                <a:spcPts val="0"/>
              </a:spcBef>
              <a:spcAft>
                <a:spcPts val="0"/>
              </a:spcAft>
              <a:buSzPts val="1400"/>
              <a:buNone/>
              <a:defRPr b="1" i="0" sz="1800" u="none" cap="none" strike="noStrike">
                <a:solidFill>
                  <a:schemeClr val="dk1"/>
                </a:solidFill>
                <a:latin typeface="Arial"/>
                <a:ea typeface="Arial"/>
                <a:cs typeface="Arial"/>
                <a:sym typeface="Arial"/>
              </a:defRPr>
            </a:lvl4pPr>
            <a:lvl5pPr lvl="4" marR="0" rtl="0" algn="ctr">
              <a:spcBef>
                <a:spcPts val="0"/>
              </a:spcBef>
              <a:spcAft>
                <a:spcPts val="0"/>
              </a:spcAft>
              <a:buSzPts val="1400"/>
              <a:buNone/>
              <a:defRPr b="1"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1"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1"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1"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1" i="0" sz="1800" u="none" cap="none" strike="noStrike">
                <a:solidFill>
                  <a:schemeClr val="dk1"/>
                </a:solidFill>
                <a:latin typeface="Arial"/>
                <a:ea typeface="Arial"/>
                <a:cs typeface="Arial"/>
                <a:sym typeface="Arial"/>
              </a:defRPr>
            </a:lvl9pPr>
          </a:lstStyle>
          <a:p/>
        </p:txBody>
      </p:sp>
      <p:sp>
        <p:nvSpPr>
          <p:cNvPr id="19" name="Shape 19"/>
          <p:cNvSpPr txBox="1"/>
          <p:nvPr>
            <p:ph idx="11" type="ftr"/>
          </p:nvPr>
        </p:nvSpPr>
        <p:spPr>
          <a:xfrm>
            <a:off x="7496175" y="29992638"/>
            <a:ext cx="6953250" cy="2193925"/>
          </a:xfrm>
          <a:prstGeom prst="rect">
            <a:avLst/>
          </a:prstGeom>
          <a:noFill/>
          <a:ln>
            <a:noFill/>
          </a:ln>
        </p:spPr>
        <p:txBody>
          <a:bodyPr anchorCtr="0" anchor="ctr" bIns="162325" lIns="324650" spcFirstLastPara="1" rIns="324650" wrap="square" tIns="162325"/>
          <a:lstStyle>
            <a:lvl1pPr lvl="0" marR="0" rtl="0" algn="ctr">
              <a:spcBef>
                <a:spcPts val="0"/>
              </a:spcBef>
              <a:spcAft>
                <a:spcPts val="0"/>
              </a:spcAft>
              <a:buSzPts val="1400"/>
              <a:buNone/>
              <a:defRPr b="0" sz="5000">
                <a:solidFill>
                  <a:schemeClr val="dk1"/>
                </a:solidFill>
                <a:latin typeface="Times New Roman"/>
                <a:ea typeface="Times New Roman"/>
                <a:cs typeface="Times New Roman"/>
                <a:sym typeface="Times New Roman"/>
              </a:defRPr>
            </a:lvl1pPr>
            <a:lvl2pPr lvl="1" marR="0" rtl="0" algn="ctr">
              <a:spcBef>
                <a:spcPts val="0"/>
              </a:spcBef>
              <a:spcAft>
                <a:spcPts val="0"/>
              </a:spcAft>
              <a:buSzPts val="1400"/>
              <a:buNone/>
              <a:defRPr b="1" i="0" sz="1800" u="none" cap="none" strike="noStrike">
                <a:solidFill>
                  <a:schemeClr val="dk1"/>
                </a:solidFill>
                <a:latin typeface="Arial"/>
                <a:ea typeface="Arial"/>
                <a:cs typeface="Arial"/>
                <a:sym typeface="Arial"/>
              </a:defRPr>
            </a:lvl2pPr>
            <a:lvl3pPr lvl="2" marR="0" rtl="0" algn="ctr">
              <a:spcBef>
                <a:spcPts val="0"/>
              </a:spcBef>
              <a:spcAft>
                <a:spcPts val="0"/>
              </a:spcAft>
              <a:buSzPts val="1400"/>
              <a:buNone/>
              <a:defRPr b="1" i="0" sz="1800" u="none" cap="none" strike="noStrike">
                <a:solidFill>
                  <a:schemeClr val="dk1"/>
                </a:solidFill>
                <a:latin typeface="Arial"/>
                <a:ea typeface="Arial"/>
                <a:cs typeface="Arial"/>
                <a:sym typeface="Arial"/>
              </a:defRPr>
            </a:lvl3pPr>
            <a:lvl4pPr lvl="3" marR="0" rtl="0" algn="ctr">
              <a:spcBef>
                <a:spcPts val="0"/>
              </a:spcBef>
              <a:spcAft>
                <a:spcPts val="0"/>
              </a:spcAft>
              <a:buSzPts val="1400"/>
              <a:buNone/>
              <a:defRPr b="1" i="0" sz="1800" u="none" cap="none" strike="noStrike">
                <a:solidFill>
                  <a:schemeClr val="dk1"/>
                </a:solidFill>
                <a:latin typeface="Arial"/>
                <a:ea typeface="Arial"/>
                <a:cs typeface="Arial"/>
                <a:sym typeface="Arial"/>
              </a:defRPr>
            </a:lvl4pPr>
            <a:lvl5pPr lvl="4" marR="0" rtl="0" algn="ctr">
              <a:spcBef>
                <a:spcPts val="0"/>
              </a:spcBef>
              <a:spcAft>
                <a:spcPts val="0"/>
              </a:spcAft>
              <a:buSzPts val="1400"/>
              <a:buNone/>
              <a:defRPr b="1"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1"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1"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1"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1" i="0" sz="1800" u="none" cap="none" strike="noStrike">
                <a:solidFill>
                  <a:schemeClr val="dk1"/>
                </a:solidFill>
                <a:latin typeface="Arial"/>
                <a:ea typeface="Arial"/>
                <a:cs typeface="Arial"/>
                <a:sym typeface="Arial"/>
              </a:defRPr>
            </a:lvl9pPr>
          </a:lstStyle>
          <a:p/>
        </p:txBody>
      </p:sp>
      <p:sp>
        <p:nvSpPr>
          <p:cNvPr id="20" name="Shape 20"/>
          <p:cNvSpPr txBox="1"/>
          <p:nvPr>
            <p:ph idx="12" type="sldNum"/>
          </p:nvPr>
        </p:nvSpPr>
        <p:spPr>
          <a:xfrm>
            <a:off x="15725775" y="29992638"/>
            <a:ext cx="4572000" cy="2193925"/>
          </a:xfrm>
          <a:prstGeom prst="rect">
            <a:avLst/>
          </a:prstGeom>
          <a:noFill/>
          <a:ln>
            <a:noFill/>
          </a:ln>
        </p:spPr>
        <p:txBody>
          <a:bodyPr anchorCtr="0" anchor="ctr" bIns="162325" lIns="324650" spcFirstLastPara="1" rIns="324650" wrap="square" tIns="162325">
            <a:noAutofit/>
          </a:bodyPr>
          <a:lstStyle>
            <a:lvl1pPr indent="0" lvl="0" marL="0" marR="0" rtl="0" algn="r">
              <a:spcBef>
                <a:spcPts val="0"/>
              </a:spcBef>
              <a:spcAft>
                <a:spcPts val="0"/>
              </a:spcAft>
              <a:buNone/>
              <a:defRPr b="0" sz="5000">
                <a:solidFill>
                  <a:schemeClr val="dk1"/>
                </a:solidFill>
                <a:latin typeface="Times New Roman"/>
                <a:ea typeface="Times New Roman"/>
                <a:cs typeface="Times New Roman"/>
                <a:sym typeface="Times New Roman"/>
              </a:defRPr>
            </a:lvl1pPr>
            <a:lvl2pPr indent="0" lvl="1" marL="0" marR="0" rtl="0" algn="r">
              <a:spcBef>
                <a:spcPts val="0"/>
              </a:spcBef>
              <a:spcAft>
                <a:spcPts val="0"/>
              </a:spcAft>
              <a:buNone/>
              <a:defRPr b="0" sz="5000">
                <a:solidFill>
                  <a:schemeClr val="dk1"/>
                </a:solidFill>
                <a:latin typeface="Times New Roman"/>
                <a:ea typeface="Times New Roman"/>
                <a:cs typeface="Times New Roman"/>
                <a:sym typeface="Times New Roman"/>
              </a:defRPr>
            </a:lvl2pPr>
            <a:lvl3pPr indent="0" lvl="2" marL="0" marR="0" rtl="0" algn="r">
              <a:spcBef>
                <a:spcPts val="0"/>
              </a:spcBef>
              <a:spcAft>
                <a:spcPts val="0"/>
              </a:spcAft>
              <a:buNone/>
              <a:defRPr b="0" sz="5000">
                <a:solidFill>
                  <a:schemeClr val="dk1"/>
                </a:solidFill>
                <a:latin typeface="Times New Roman"/>
                <a:ea typeface="Times New Roman"/>
                <a:cs typeface="Times New Roman"/>
                <a:sym typeface="Times New Roman"/>
              </a:defRPr>
            </a:lvl3pPr>
            <a:lvl4pPr indent="0" lvl="3" marL="0" marR="0" rtl="0" algn="r">
              <a:spcBef>
                <a:spcPts val="0"/>
              </a:spcBef>
              <a:spcAft>
                <a:spcPts val="0"/>
              </a:spcAft>
              <a:buNone/>
              <a:defRPr b="0" sz="5000">
                <a:solidFill>
                  <a:schemeClr val="dk1"/>
                </a:solidFill>
                <a:latin typeface="Times New Roman"/>
                <a:ea typeface="Times New Roman"/>
                <a:cs typeface="Times New Roman"/>
                <a:sym typeface="Times New Roman"/>
              </a:defRPr>
            </a:lvl4pPr>
            <a:lvl5pPr indent="0" lvl="4" marL="0" marR="0" rtl="0" algn="r">
              <a:spcBef>
                <a:spcPts val="0"/>
              </a:spcBef>
              <a:spcAft>
                <a:spcPts val="0"/>
              </a:spcAft>
              <a:buNone/>
              <a:defRPr b="0" sz="5000">
                <a:solidFill>
                  <a:schemeClr val="dk1"/>
                </a:solidFill>
                <a:latin typeface="Times New Roman"/>
                <a:ea typeface="Times New Roman"/>
                <a:cs typeface="Times New Roman"/>
                <a:sym typeface="Times New Roman"/>
              </a:defRPr>
            </a:lvl5pPr>
            <a:lvl6pPr indent="0" lvl="5" marL="0" marR="0" rtl="0" algn="r">
              <a:spcBef>
                <a:spcPts val="0"/>
              </a:spcBef>
              <a:spcAft>
                <a:spcPts val="0"/>
              </a:spcAft>
              <a:buNone/>
              <a:defRPr b="0" sz="5000">
                <a:solidFill>
                  <a:schemeClr val="dk1"/>
                </a:solidFill>
                <a:latin typeface="Times New Roman"/>
                <a:ea typeface="Times New Roman"/>
                <a:cs typeface="Times New Roman"/>
                <a:sym typeface="Times New Roman"/>
              </a:defRPr>
            </a:lvl6pPr>
            <a:lvl7pPr indent="0" lvl="6" marL="0" marR="0" rtl="0" algn="r">
              <a:spcBef>
                <a:spcPts val="0"/>
              </a:spcBef>
              <a:spcAft>
                <a:spcPts val="0"/>
              </a:spcAft>
              <a:buNone/>
              <a:defRPr b="0" sz="5000">
                <a:solidFill>
                  <a:schemeClr val="dk1"/>
                </a:solidFill>
                <a:latin typeface="Times New Roman"/>
                <a:ea typeface="Times New Roman"/>
                <a:cs typeface="Times New Roman"/>
                <a:sym typeface="Times New Roman"/>
              </a:defRPr>
            </a:lvl7pPr>
            <a:lvl8pPr indent="0" lvl="7" marL="0" marR="0" rtl="0" algn="r">
              <a:spcBef>
                <a:spcPts val="0"/>
              </a:spcBef>
              <a:spcAft>
                <a:spcPts val="0"/>
              </a:spcAft>
              <a:buNone/>
              <a:defRPr b="0" sz="5000">
                <a:solidFill>
                  <a:schemeClr val="dk1"/>
                </a:solidFill>
                <a:latin typeface="Times New Roman"/>
                <a:ea typeface="Times New Roman"/>
                <a:cs typeface="Times New Roman"/>
                <a:sym typeface="Times New Roman"/>
              </a:defRPr>
            </a:lvl8pPr>
            <a:lvl9pPr indent="0" lvl="8" marL="0" marR="0" rtl="0" algn="r">
              <a:spcBef>
                <a:spcPts val="0"/>
              </a:spcBef>
              <a:spcAft>
                <a:spcPts val="0"/>
              </a:spcAft>
              <a:buNone/>
              <a:defRPr b="0" sz="5000">
                <a:solidFill>
                  <a:schemeClr val="dk1"/>
                </a:solidFill>
                <a:latin typeface="Times New Roman"/>
                <a:ea typeface="Times New Roman"/>
                <a:cs typeface="Times New Roman"/>
                <a:sym typeface="Times New Roman"/>
              </a:defRPr>
            </a:lvl9pPr>
          </a:lstStyle>
          <a:p>
            <a:pPr indent="0" lvl="0" mar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and Content" type="obj">
  <p:cSld name="OBJECT">
    <p:spTree>
      <p:nvGrpSpPr>
        <p:cNvPr id="21" name="Shape 21"/>
        <p:cNvGrpSpPr/>
        <p:nvPr/>
      </p:nvGrpSpPr>
      <p:grpSpPr>
        <a:xfrm>
          <a:off x="0" y="0"/>
          <a:ext cx="0" cy="0"/>
          <a:chOff x="0" y="0"/>
          <a:chExt cx="0" cy="0"/>
        </a:xfrm>
      </p:grpSpPr>
      <p:sp>
        <p:nvSpPr>
          <p:cNvPr id="22" name="Shape 22"/>
          <p:cNvSpPr txBox="1"/>
          <p:nvPr>
            <p:ph type="title"/>
          </p:nvPr>
        </p:nvSpPr>
        <p:spPr>
          <a:xfrm>
            <a:off x="1647825" y="2925763"/>
            <a:ext cx="18649950" cy="5486400"/>
          </a:xfrm>
          <a:prstGeom prst="rect">
            <a:avLst/>
          </a:prstGeom>
          <a:noFill/>
          <a:ln>
            <a:noFill/>
          </a:ln>
        </p:spPr>
        <p:txBody>
          <a:bodyPr anchorCtr="0" anchor="ctr" bIns="162325" lIns="324650" spcFirstLastPara="1" rIns="324650" wrap="square" tIns="162325"/>
          <a:lstStyle>
            <a:lvl1pPr lvl="0" marR="0" rtl="0" algn="ctr">
              <a:spcBef>
                <a:spcPts val="0"/>
              </a:spcBef>
              <a:spcAft>
                <a:spcPts val="0"/>
              </a:spcAft>
              <a:buSzPts val="1400"/>
              <a:buNone/>
              <a:defRPr b="0" i="0" sz="15500" u="none" cap="none" strike="noStrike">
                <a:solidFill>
                  <a:schemeClr val="dk2"/>
                </a:solidFill>
                <a:latin typeface="Times New Roman"/>
                <a:ea typeface="Times New Roman"/>
                <a:cs typeface="Times New Roman"/>
                <a:sym typeface="Times New Roman"/>
              </a:defRPr>
            </a:lvl1pPr>
            <a:lvl2pPr lvl="1" marR="0" rtl="0" algn="ctr">
              <a:spcBef>
                <a:spcPts val="0"/>
              </a:spcBef>
              <a:spcAft>
                <a:spcPts val="0"/>
              </a:spcAft>
              <a:buSzPts val="1400"/>
              <a:buNone/>
              <a:defRPr b="0" i="0" sz="15500" u="none" cap="none" strike="noStrike">
                <a:solidFill>
                  <a:schemeClr val="dk2"/>
                </a:solidFill>
                <a:latin typeface="Times New Roman"/>
                <a:ea typeface="Times New Roman"/>
                <a:cs typeface="Times New Roman"/>
                <a:sym typeface="Times New Roman"/>
              </a:defRPr>
            </a:lvl2pPr>
            <a:lvl3pPr lvl="2" marR="0" rtl="0" algn="ctr">
              <a:spcBef>
                <a:spcPts val="0"/>
              </a:spcBef>
              <a:spcAft>
                <a:spcPts val="0"/>
              </a:spcAft>
              <a:buSzPts val="1400"/>
              <a:buNone/>
              <a:defRPr b="0" i="0" sz="15500" u="none" cap="none" strike="noStrike">
                <a:solidFill>
                  <a:schemeClr val="dk2"/>
                </a:solidFill>
                <a:latin typeface="Times New Roman"/>
                <a:ea typeface="Times New Roman"/>
                <a:cs typeface="Times New Roman"/>
                <a:sym typeface="Times New Roman"/>
              </a:defRPr>
            </a:lvl3pPr>
            <a:lvl4pPr lvl="3" marR="0" rtl="0" algn="ctr">
              <a:spcBef>
                <a:spcPts val="0"/>
              </a:spcBef>
              <a:spcAft>
                <a:spcPts val="0"/>
              </a:spcAft>
              <a:buSzPts val="1400"/>
              <a:buNone/>
              <a:defRPr b="0" i="0" sz="15500" u="none" cap="none" strike="noStrike">
                <a:solidFill>
                  <a:schemeClr val="dk2"/>
                </a:solidFill>
                <a:latin typeface="Times New Roman"/>
                <a:ea typeface="Times New Roman"/>
                <a:cs typeface="Times New Roman"/>
                <a:sym typeface="Times New Roman"/>
              </a:defRPr>
            </a:lvl4pPr>
            <a:lvl5pPr lvl="4" marR="0" rtl="0" algn="ctr">
              <a:spcBef>
                <a:spcPts val="0"/>
              </a:spcBef>
              <a:spcAft>
                <a:spcPts val="0"/>
              </a:spcAft>
              <a:buSzPts val="1400"/>
              <a:buNone/>
              <a:defRPr b="0" i="0" sz="15500" u="none" cap="none" strike="noStrike">
                <a:solidFill>
                  <a:schemeClr val="dk2"/>
                </a:solidFill>
                <a:latin typeface="Times New Roman"/>
                <a:ea typeface="Times New Roman"/>
                <a:cs typeface="Times New Roman"/>
                <a:sym typeface="Times New Roman"/>
              </a:defRPr>
            </a:lvl5pPr>
            <a:lvl6pPr lvl="5" marR="0" rtl="0" algn="ctr">
              <a:spcBef>
                <a:spcPts val="0"/>
              </a:spcBef>
              <a:spcAft>
                <a:spcPts val="0"/>
              </a:spcAft>
              <a:buSzPts val="1400"/>
              <a:buNone/>
              <a:defRPr b="0" i="0" sz="15500" u="none" cap="none" strike="noStrike">
                <a:solidFill>
                  <a:schemeClr val="dk2"/>
                </a:solidFill>
                <a:latin typeface="Times New Roman"/>
                <a:ea typeface="Times New Roman"/>
                <a:cs typeface="Times New Roman"/>
                <a:sym typeface="Times New Roman"/>
              </a:defRPr>
            </a:lvl6pPr>
            <a:lvl7pPr lvl="6" marR="0" rtl="0" algn="ctr">
              <a:spcBef>
                <a:spcPts val="0"/>
              </a:spcBef>
              <a:spcAft>
                <a:spcPts val="0"/>
              </a:spcAft>
              <a:buSzPts val="1400"/>
              <a:buNone/>
              <a:defRPr b="0" i="0" sz="15500" u="none" cap="none" strike="noStrike">
                <a:solidFill>
                  <a:schemeClr val="dk2"/>
                </a:solidFill>
                <a:latin typeface="Times New Roman"/>
                <a:ea typeface="Times New Roman"/>
                <a:cs typeface="Times New Roman"/>
                <a:sym typeface="Times New Roman"/>
              </a:defRPr>
            </a:lvl7pPr>
            <a:lvl8pPr lvl="7" marR="0" rtl="0" algn="ctr">
              <a:spcBef>
                <a:spcPts val="0"/>
              </a:spcBef>
              <a:spcAft>
                <a:spcPts val="0"/>
              </a:spcAft>
              <a:buSzPts val="1400"/>
              <a:buNone/>
              <a:defRPr b="0" i="0" sz="15500" u="none" cap="none" strike="noStrike">
                <a:solidFill>
                  <a:schemeClr val="dk2"/>
                </a:solidFill>
                <a:latin typeface="Times New Roman"/>
                <a:ea typeface="Times New Roman"/>
                <a:cs typeface="Times New Roman"/>
                <a:sym typeface="Times New Roman"/>
              </a:defRPr>
            </a:lvl8pPr>
            <a:lvl9pPr lvl="8" marR="0" rtl="0" algn="ctr">
              <a:spcBef>
                <a:spcPts val="0"/>
              </a:spcBef>
              <a:spcAft>
                <a:spcPts val="0"/>
              </a:spcAft>
              <a:buSzPts val="1400"/>
              <a:buNone/>
              <a:defRPr b="0" i="0" sz="15500" u="none" cap="none" strike="noStrike">
                <a:solidFill>
                  <a:schemeClr val="dk2"/>
                </a:solidFill>
                <a:latin typeface="Times New Roman"/>
                <a:ea typeface="Times New Roman"/>
                <a:cs typeface="Times New Roman"/>
                <a:sym typeface="Times New Roman"/>
              </a:defRPr>
            </a:lvl9pPr>
          </a:lstStyle>
          <a:p/>
        </p:txBody>
      </p:sp>
      <p:sp>
        <p:nvSpPr>
          <p:cNvPr id="23" name="Shape 23"/>
          <p:cNvSpPr txBox="1"/>
          <p:nvPr>
            <p:ph idx="1" type="body"/>
          </p:nvPr>
        </p:nvSpPr>
        <p:spPr>
          <a:xfrm>
            <a:off x="1647825" y="9512300"/>
            <a:ext cx="18649950" cy="19748500"/>
          </a:xfrm>
          <a:prstGeom prst="rect">
            <a:avLst/>
          </a:prstGeom>
          <a:noFill/>
          <a:ln>
            <a:noFill/>
          </a:ln>
        </p:spPr>
        <p:txBody>
          <a:bodyPr anchorCtr="0" anchor="t" bIns="162325" lIns="324650" spcFirstLastPara="1" rIns="324650" wrap="square" tIns="162325"/>
          <a:lstStyle>
            <a:lvl1pPr indent="-946150" lvl="0" marL="457200" marR="0" rtl="0" algn="l">
              <a:spcBef>
                <a:spcPts val="2260"/>
              </a:spcBef>
              <a:spcAft>
                <a:spcPts val="0"/>
              </a:spcAft>
              <a:buClr>
                <a:schemeClr val="dk1"/>
              </a:buClr>
              <a:buSzPts val="11300"/>
              <a:buFont typeface="Times New Roman"/>
              <a:buChar char="•"/>
              <a:defRPr b="0" i="0" sz="11300" u="none" cap="none" strike="noStrike">
                <a:solidFill>
                  <a:schemeClr val="dk1"/>
                </a:solidFill>
                <a:latin typeface="Times New Roman"/>
                <a:ea typeface="Times New Roman"/>
                <a:cs typeface="Times New Roman"/>
                <a:sym typeface="Times New Roman"/>
              </a:defRPr>
            </a:lvl1pPr>
            <a:lvl2pPr indent="-850900" lvl="1" marL="914400" marR="0" rtl="0" algn="l">
              <a:spcBef>
                <a:spcPts val="1960"/>
              </a:spcBef>
              <a:spcAft>
                <a:spcPts val="0"/>
              </a:spcAft>
              <a:buClr>
                <a:schemeClr val="dk1"/>
              </a:buClr>
              <a:buSzPts val="9800"/>
              <a:buFont typeface="Times New Roman"/>
              <a:buChar char="–"/>
              <a:defRPr b="0" i="0" sz="9800" u="none" cap="none" strike="noStrike">
                <a:solidFill>
                  <a:schemeClr val="dk1"/>
                </a:solidFill>
                <a:latin typeface="Times New Roman"/>
                <a:ea typeface="Times New Roman"/>
                <a:cs typeface="Times New Roman"/>
                <a:sym typeface="Times New Roman"/>
              </a:defRPr>
            </a:lvl2pPr>
            <a:lvl3pPr indent="-762000" lvl="2" marL="1371600" marR="0" rtl="0" algn="l">
              <a:spcBef>
                <a:spcPts val="1680"/>
              </a:spcBef>
              <a:spcAft>
                <a:spcPts val="0"/>
              </a:spcAft>
              <a:buClr>
                <a:schemeClr val="dk1"/>
              </a:buClr>
              <a:buSzPts val="8400"/>
              <a:buFont typeface="Times New Roman"/>
              <a:buChar char="•"/>
              <a:defRPr b="0" i="0" sz="8400" u="none" cap="none" strike="noStrike">
                <a:solidFill>
                  <a:schemeClr val="dk1"/>
                </a:solidFill>
                <a:latin typeface="Times New Roman"/>
                <a:ea typeface="Times New Roman"/>
                <a:cs typeface="Times New Roman"/>
                <a:sym typeface="Times New Roman"/>
              </a:defRPr>
            </a:lvl3pPr>
            <a:lvl4pPr indent="-679450" lvl="3" marL="1828800" marR="0" rtl="0" algn="l">
              <a:spcBef>
                <a:spcPts val="1420"/>
              </a:spcBef>
              <a:spcAft>
                <a:spcPts val="0"/>
              </a:spcAft>
              <a:buClr>
                <a:schemeClr val="dk1"/>
              </a:buClr>
              <a:buSzPts val="7100"/>
              <a:buFont typeface="Times New Roman"/>
              <a:buChar char="–"/>
              <a:defRPr b="0" i="0" sz="7100" u="none" cap="none" strike="noStrike">
                <a:solidFill>
                  <a:schemeClr val="dk1"/>
                </a:solidFill>
                <a:latin typeface="Times New Roman"/>
                <a:ea typeface="Times New Roman"/>
                <a:cs typeface="Times New Roman"/>
                <a:sym typeface="Times New Roman"/>
              </a:defRPr>
            </a:lvl4pPr>
            <a:lvl5pPr indent="-679450" lvl="4" marL="2286000" marR="0" rtl="0" algn="l">
              <a:spcBef>
                <a:spcPts val="1420"/>
              </a:spcBef>
              <a:spcAft>
                <a:spcPts val="0"/>
              </a:spcAft>
              <a:buClr>
                <a:schemeClr val="dk1"/>
              </a:buClr>
              <a:buSzPts val="7100"/>
              <a:buFont typeface="Times New Roman"/>
              <a:buChar char="•"/>
              <a:defRPr b="0" i="0" sz="7100" u="none" cap="none" strike="noStrike">
                <a:solidFill>
                  <a:schemeClr val="dk1"/>
                </a:solidFill>
                <a:latin typeface="Times New Roman"/>
                <a:ea typeface="Times New Roman"/>
                <a:cs typeface="Times New Roman"/>
                <a:sym typeface="Times New Roman"/>
              </a:defRPr>
            </a:lvl5pPr>
            <a:lvl6pPr indent="-679450" lvl="5" marL="2743200" marR="0" rtl="0" algn="l">
              <a:spcBef>
                <a:spcPts val="1420"/>
              </a:spcBef>
              <a:spcAft>
                <a:spcPts val="0"/>
              </a:spcAft>
              <a:buClr>
                <a:schemeClr val="dk1"/>
              </a:buClr>
              <a:buSzPts val="7100"/>
              <a:buFont typeface="Times New Roman"/>
              <a:buChar char="•"/>
              <a:defRPr b="0" i="0" sz="7100" u="none" cap="none" strike="noStrike">
                <a:solidFill>
                  <a:schemeClr val="dk1"/>
                </a:solidFill>
                <a:latin typeface="Times New Roman"/>
                <a:ea typeface="Times New Roman"/>
                <a:cs typeface="Times New Roman"/>
                <a:sym typeface="Times New Roman"/>
              </a:defRPr>
            </a:lvl6pPr>
            <a:lvl7pPr indent="-679450" lvl="6" marL="3200400" marR="0" rtl="0" algn="l">
              <a:spcBef>
                <a:spcPts val="1420"/>
              </a:spcBef>
              <a:spcAft>
                <a:spcPts val="0"/>
              </a:spcAft>
              <a:buClr>
                <a:schemeClr val="dk1"/>
              </a:buClr>
              <a:buSzPts val="7100"/>
              <a:buFont typeface="Times New Roman"/>
              <a:buChar char="•"/>
              <a:defRPr b="0" i="0" sz="7100" u="none" cap="none" strike="noStrike">
                <a:solidFill>
                  <a:schemeClr val="dk1"/>
                </a:solidFill>
                <a:latin typeface="Times New Roman"/>
                <a:ea typeface="Times New Roman"/>
                <a:cs typeface="Times New Roman"/>
                <a:sym typeface="Times New Roman"/>
              </a:defRPr>
            </a:lvl7pPr>
            <a:lvl8pPr indent="-679450" lvl="7" marL="3657600" marR="0" rtl="0" algn="l">
              <a:spcBef>
                <a:spcPts val="1420"/>
              </a:spcBef>
              <a:spcAft>
                <a:spcPts val="0"/>
              </a:spcAft>
              <a:buClr>
                <a:schemeClr val="dk1"/>
              </a:buClr>
              <a:buSzPts val="7100"/>
              <a:buFont typeface="Times New Roman"/>
              <a:buChar char="•"/>
              <a:defRPr b="0" i="0" sz="7100" u="none" cap="none" strike="noStrike">
                <a:solidFill>
                  <a:schemeClr val="dk1"/>
                </a:solidFill>
                <a:latin typeface="Times New Roman"/>
                <a:ea typeface="Times New Roman"/>
                <a:cs typeface="Times New Roman"/>
                <a:sym typeface="Times New Roman"/>
              </a:defRPr>
            </a:lvl8pPr>
            <a:lvl9pPr indent="-679450" lvl="8" marL="4114800" marR="0" rtl="0" algn="l">
              <a:spcBef>
                <a:spcPts val="1420"/>
              </a:spcBef>
              <a:spcAft>
                <a:spcPts val="0"/>
              </a:spcAft>
              <a:buClr>
                <a:schemeClr val="dk1"/>
              </a:buClr>
              <a:buSzPts val="7100"/>
              <a:buFont typeface="Times New Roman"/>
              <a:buChar char="•"/>
              <a:defRPr b="0" i="0" sz="7100" u="none" cap="none" strike="noStrike">
                <a:solidFill>
                  <a:schemeClr val="dk1"/>
                </a:solidFill>
                <a:latin typeface="Times New Roman"/>
                <a:ea typeface="Times New Roman"/>
                <a:cs typeface="Times New Roman"/>
                <a:sym typeface="Times New Roman"/>
              </a:defRPr>
            </a:lvl9pPr>
          </a:lstStyle>
          <a:p/>
        </p:txBody>
      </p:sp>
      <p:sp>
        <p:nvSpPr>
          <p:cNvPr id="24" name="Shape 24"/>
          <p:cNvSpPr txBox="1"/>
          <p:nvPr>
            <p:ph idx="10" type="dt"/>
          </p:nvPr>
        </p:nvSpPr>
        <p:spPr>
          <a:xfrm>
            <a:off x="1647825" y="29992638"/>
            <a:ext cx="4572000" cy="2193925"/>
          </a:xfrm>
          <a:prstGeom prst="rect">
            <a:avLst/>
          </a:prstGeom>
          <a:noFill/>
          <a:ln>
            <a:noFill/>
          </a:ln>
        </p:spPr>
        <p:txBody>
          <a:bodyPr anchorCtr="0" anchor="ctr" bIns="162325" lIns="324650" spcFirstLastPara="1" rIns="324650" wrap="square" tIns="162325"/>
          <a:lstStyle>
            <a:lvl1pPr lvl="0" marR="0" rtl="0" algn="l">
              <a:spcBef>
                <a:spcPts val="0"/>
              </a:spcBef>
              <a:spcAft>
                <a:spcPts val="0"/>
              </a:spcAft>
              <a:buSzPts val="1400"/>
              <a:buNone/>
              <a:defRPr b="0" sz="5000">
                <a:solidFill>
                  <a:schemeClr val="dk1"/>
                </a:solidFill>
                <a:latin typeface="Times New Roman"/>
                <a:ea typeface="Times New Roman"/>
                <a:cs typeface="Times New Roman"/>
                <a:sym typeface="Times New Roman"/>
              </a:defRPr>
            </a:lvl1pPr>
            <a:lvl2pPr lvl="1" marR="0" rtl="0" algn="ctr">
              <a:spcBef>
                <a:spcPts val="0"/>
              </a:spcBef>
              <a:spcAft>
                <a:spcPts val="0"/>
              </a:spcAft>
              <a:buSzPts val="1400"/>
              <a:buNone/>
              <a:defRPr b="1" i="0" sz="1800" u="none" cap="none" strike="noStrike">
                <a:solidFill>
                  <a:schemeClr val="dk1"/>
                </a:solidFill>
                <a:latin typeface="Arial"/>
                <a:ea typeface="Arial"/>
                <a:cs typeface="Arial"/>
                <a:sym typeface="Arial"/>
              </a:defRPr>
            </a:lvl2pPr>
            <a:lvl3pPr lvl="2" marR="0" rtl="0" algn="ctr">
              <a:spcBef>
                <a:spcPts val="0"/>
              </a:spcBef>
              <a:spcAft>
                <a:spcPts val="0"/>
              </a:spcAft>
              <a:buSzPts val="1400"/>
              <a:buNone/>
              <a:defRPr b="1" i="0" sz="1800" u="none" cap="none" strike="noStrike">
                <a:solidFill>
                  <a:schemeClr val="dk1"/>
                </a:solidFill>
                <a:latin typeface="Arial"/>
                <a:ea typeface="Arial"/>
                <a:cs typeface="Arial"/>
                <a:sym typeface="Arial"/>
              </a:defRPr>
            </a:lvl3pPr>
            <a:lvl4pPr lvl="3" marR="0" rtl="0" algn="ctr">
              <a:spcBef>
                <a:spcPts val="0"/>
              </a:spcBef>
              <a:spcAft>
                <a:spcPts val="0"/>
              </a:spcAft>
              <a:buSzPts val="1400"/>
              <a:buNone/>
              <a:defRPr b="1" i="0" sz="1800" u="none" cap="none" strike="noStrike">
                <a:solidFill>
                  <a:schemeClr val="dk1"/>
                </a:solidFill>
                <a:latin typeface="Arial"/>
                <a:ea typeface="Arial"/>
                <a:cs typeface="Arial"/>
                <a:sym typeface="Arial"/>
              </a:defRPr>
            </a:lvl4pPr>
            <a:lvl5pPr lvl="4" marR="0" rtl="0" algn="ctr">
              <a:spcBef>
                <a:spcPts val="0"/>
              </a:spcBef>
              <a:spcAft>
                <a:spcPts val="0"/>
              </a:spcAft>
              <a:buSzPts val="1400"/>
              <a:buNone/>
              <a:defRPr b="1"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1"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1"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1"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1" i="0" sz="1800" u="none" cap="none" strike="noStrike">
                <a:solidFill>
                  <a:schemeClr val="dk1"/>
                </a:solidFill>
                <a:latin typeface="Arial"/>
                <a:ea typeface="Arial"/>
                <a:cs typeface="Arial"/>
                <a:sym typeface="Arial"/>
              </a:defRPr>
            </a:lvl9pPr>
          </a:lstStyle>
          <a:p/>
        </p:txBody>
      </p:sp>
      <p:sp>
        <p:nvSpPr>
          <p:cNvPr id="25" name="Shape 25"/>
          <p:cNvSpPr txBox="1"/>
          <p:nvPr>
            <p:ph idx="11" type="ftr"/>
          </p:nvPr>
        </p:nvSpPr>
        <p:spPr>
          <a:xfrm>
            <a:off x="7496175" y="29992638"/>
            <a:ext cx="6953250" cy="2193925"/>
          </a:xfrm>
          <a:prstGeom prst="rect">
            <a:avLst/>
          </a:prstGeom>
          <a:noFill/>
          <a:ln>
            <a:noFill/>
          </a:ln>
        </p:spPr>
        <p:txBody>
          <a:bodyPr anchorCtr="0" anchor="ctr" bIns="162325" lIns="324650" spcFirstLastPara="1" rIns="324650" wrap="square" tIns="162325"/>
          <a:lstStyle>
            <a:lvl1pPr lvl="0" marR="0" rtl="0" algn="ctr">
              <a:spcBef>
                <a:spcPts val="0"/>
              </a:spcBef>
              <a:spcAft>
                <a:spcPts val="0"/>
              </a:spcAft>
              <a:buSzPts val="1400"/>
              <a:buNone/>
              <a:defRPr b="0" sz="5000">
                <a:solidFill>
                  <a:schemeClr val="dk1"/>
                </a:solidFill>
                <a:latin typeface="Times New Roman"/>
                <a:ea typeface="Times New Roman"/>
                <a:cs typeface="Times New Roman"/>
                <a:sym typeface="Times New Roman"/>
              </a:defRPr>
            </a:lvl1pPr>
            <a:lvl2pPr lvl="1" marR="0" rtl="0" algn="ctr">
              <a:spcBef>
                <a:spcPts val="0"/>
              </a:spcBef>
              <a:spcAft>
                <a:spcPts val="0"/>
              </a:spcAft>
              <a:buSzPts val="1400"/>
              <a:buNone/>
              <a:defRPr b="1" i="0" sz="1800" u="none" cap="none" strike="noStrike">
                <a:solidFill>
                  <a:schemeClr val="dk1"/>
                </a:solidFill>
                <a:latin typeface="Arial"/>
                <a:ea typeface="Arial"/>
                <a:cs typeface="Arial"/>
                <a:sym typeface="Arial"/>
              </a:defRPr>
            </a:lvl2pPr>
            <a:lvl3pPr lvl="2" marR="0" rtl="0" algn="ctr">
              <a:spcBef>
                <a:spcPts val="0"/>
              </a:spcBef>
              <a:spcAft>
                <a:spcPts val="0"/>
              </a:spcAft>
              <a:buSzPts val="1400"/>
              <a:buNone/>
              <a:defRPr b="1" i="0" sz="1800" u="none" cap="none" strike="noStrike">
                <a:solidFill>
                  <a:schemeClr val="dk1"/>
                </a:solidFill>
                <a:latin typeface="Arial"/>
                <a:ea typeface="Arial"/>
                <a:cs typeface="Arial"/>
                <a:sym typeface="Arial"/>
              </a:defRPr>
            </a:lvl3pPr>
            <a:lvl4pPr lvl="3" marR="0" rtl="0" algn="ctr">
              <a:spcBef>
                <a:spcPts val="0"/>
              </a:spcBef>
              <a:spcAft>
                <a:spcPts val="0"/>
              </a:spcAft>
              <a:buSzPts val="1400"/>
              <a:buNone/>
              <a:defRPr b="1" i="0" sz="1800" u="none" cap="none" strike="noStrike">
                <a:solidFill>
                  <a:schemeClr val="dk1"/>
                </a:solidFill>
                <a:latin typeface="Arial"/>
                <a:ea typeface="Arial"/>
                <a:cs typeface="Arial"/>
                <a:sym typeface="Arial"/>
              </a:defRPr>
            </a:lvl4pPr>
            <a:lvl5pPr lvl="4" marR="0" rtl="0" algn="ctr">
              <a:spcBef>
                <a:spcPts val="0"/>
              </a:spcBef>
              <a:spcAft>
                <a:spcPts val="0"/>
              </a:spcAft>
              <a:buSzPts val="1400"/>
              <a:buNone/>
              <a:defRPr b="1"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1"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1"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1"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1" i="0" sz="1800" u="none" cap="none" strike="noStrike">
                <a:solidFill>
                  <a:schemeClr val="dk1"/>
                </a:solidFill>
                <a:latin typeface="Arial"/>
                <a:ea typeface="Arial"/>
                <a:cs typeface="Arial"/>
                <a:sym typeface="Arial"/>
              </a:defRPr>
            </a:lvl9pPr>
          </a:lstStyle>
          <a:p/>
        </p:txBody>
      </p:sp>
      <p:sp>
        <p:nvSpPr>
          <p:cNvPr id="26" name="Shape 26"/>
          <p:cNvSpPr txBox="1"/>
          <p:nvPr>
            <p:ph idx="12" type="sldNum"/>
          </p:nvPr>
        </p:nvSpPr>
        <p:spPr>
          <a:xfrm>
            <a:off x="15725775" y="29992638"/>
            <a:ext cx="4572000" cy="2193925"/>
          </a:xfrm>
          <a:prstGeom prst="rect">
            <a:avLst/>
          </a:prstGeom>
          <a:noFill/>
          <a:ln>
            <a:noFill/>
          </a:ln>
        </p:spPr>
        <p:txBody>
          <a:bodyPr anchorCtr="0" anchor="ctr" bIns="162325" lIns="324650" spcFirstLastPara="1" rIns="324650" wrap="square" tIns="162325">
            <a:noAutofit/>
          </a:bodyPr>
          <a:lstStyle>
            <a:lvl1pPr indent="0" lvl="0" marL="0" marR="0" rtl="0" algn="r">
              <a:spcBef>
                <a:spcPts val="0"/>
              </a:spcBef>
              <a:spcAft>
                <a:spcPts val="0"/>
              </a:spcAft>
              <a:buNone/>
              <a:defRPr b="0" sz="5000">
                <a:solidFill>
                  <a:schemeClr val="dk1"/>
                </a:solidFill>
                <a:latin typeface="Times New Roman"/>
                <a:ea typeface="Times New Roman"/>
                <a:cs typeface="Times New Roman"/>
                <a:sym typeface="Times New Roman"/>
              </a:defRPr>
            </a:lvl1pPr>
            <a:lvl2pPr indent="0" lvl="1" marL="0" marR="0" rtl="0" algn="r">
              <a:spcBef>
                <a:spcPts val="0"/>
              </a:spcBef>
              <a:spcAft>
                <a:spcPts val="0"/>
              </a:spcAft>
              <a:buNone/>
              <a:defRPr b="0" sz="5000">
                <a:solidFill>
                  <a:schemeClr val="dk1"/>
                </a:solidFill>
                <a:latin typeface="Times New Roman"/>
                <a:ea typeface="Times New Roman"/>
                <a:cs typeface="Times New Roman"/>
                <a:sym typeface="Times New Roman"/>
              </a:defRPr>
            </a:lvl2pPr>
            <a:lvl3pPr indent="0" lvl="2" marL="0" marR="0" rtl="0" algn="r">
              <a:spcBef>
                <a:spcPts val="0"/>
              </a:spcBef>
              <a:spcAft>
                <a:spcPts val="0"/>
              </a:spcAft>
              <a:buNone/>
              <a:defRPr b="0" sz="5000">
                <a:solidFill>
                  <a:schemeClr val="dk1"/>
                </a:solidFill>
                <a:latin typeface="Times New Roman"/>
                <a:ea typeface="Times New Roman"/>
                <a:cs typeface="Times New Roman"/>
                <a:sym typeface="Times New Roman"/>
              </a:defRPr>
            </a:lvl3pPr>
            <a:lvl4pPr indent="0" lvl="3" marL="0" marR="0" rtl="0" algn="r">
              <a:spcBef>
                <a:spcPts val="0"/>
              </a:spcBef>
              <a:spcAft>
                <a:spcPts val="0"/>
              </a:spcAft>
              <a:buNone/>
              <a:defRPr b="0" sz="5000">
                <a:solidFill>
                  <a:schemeClr val="dk1"/>
                </a:solidFill>
                <a:latin typeface="Times New Roman"/>
                <a:ea typeface="Times New Roman"/>
                <a:cs typeface="Times New Roman"/>
                <a:sym typeface="Times New Roman"/>
              </a:defRPr>
            </a:lvl4pPr>
            <a:lvl5pPr indent="0" lvl="4" marL="0" marR="0" rtl="0" algn="r">
              <a:spcBef>
                <a:spcPts val="0"/>
              </a:spcBef>
              <a:spcAft>
                <a:spcPts val="0"/>
              </a:spcAft>
              <a:buNone/>
              <a:defRPr b="0" sz="5000">
                <a:solidFill>
                  <a:schemeClr val="dk1"/>
                </a:solidFill>
                <a:latin typeface="Times New Roman"/>
                <a:ea typeface="Times New Roman"/>
                <a:cs typeface="Times New Roman"/>
                <a:sym typeface="Times New Roman"/>
              </a:defRPr>
            </a:lvl5pPr>
            <a:lvl6pPr indent="0" lvl="5" marL="0" marR="0" rtl="0" algn="r">
              <a:spcBef>
                <a:spcPts val="0"/>
              </a:spcBef>
              <a:spcAft>
                <a:spcPts val="0"/>
              </a:spcAft>
              <a:buNone/>
              <a:defRPr b="0" sz="5000">
                <a:solidFill>
                  <a:schemeClr val="dk1"/>
                </a:solidFill>
                <a:latin typeface="Times New Roman"/>
                <a:ea typeface="Times New Roman"/>
                <a:cs typeface="Times New Roman"/>
                <a:sym typeface="Times New Roman"/>
              </a:defRPr>
            </a:lvl6pPr>
            <a:lvl7pPr indent="0" lvl="6" marL="0" marR="0" rtl="0" algn="r">
              <a:spcBef>
                <a:spcPts val="0"/>
              </a:spcBef>
              <a:spcAft>
                <a:spcPts val="0"/>
              </a:spcAft>
              <a:buNone/>
              <a:defRPr b="0" sz="5000">
                <a:solidFill>
                  <a:schemeClr val="dk1"/>
                </a:solidFill>
                <a:latin typeface="Times New Roman"/>
                <a:ea typeface="Times New Roman"/>
                <a:cs typeface="Times New Roman"/>
                <a:sym typeface="Times New Roman"/>
              </a:defRPr>
            </a:lvl7pPr>
            <a:lvl8pPr indent="0" lvl="7" marL="0" marR="0" rtl="0" algn="r">
              <a:spcBef>
                <a:spcPts val="0"/>
              </a:spcBef>
              <a:spcAft>
                <a:spcPts val="0"/>
              </a:spcAft>
              <a:buNone/>
              <a:defRPr b="0" sz="5000">
                <a:solidFill>
                  <a:schemeClr val="dk1"/>
                </a:solidFill>
                <a:latin typeface="Times New Roman"/>
                <a:ea typeface="Times New Roman"/>
                <a:cs typeface="Times New Roman"/>
                <a:sym typeface="Times New Roman"/>
              </a:defRPr>
            </a:lvl8pPr>
            <a:lvl9pPr indent="0" lvl="8" marL="0" marR="0" rtl="0" algn="r">
              <a:spcBef>
                <a:spcPts val="0"/>
              </a:spcBef>
              <a:spcAft>
                <a:spcPts val="0"/>
              </a:spcAft>
              <a:buNone/>
              <a:defRPr b="0" sz="5000">
                <a:solidFill>
                  <a:schemeClr val="dk1"/>
                </a:solidFill>
                <a:latin typeface="Times New Roman"/>
                <a:ea typeface="Times New Roman"/>
                <a:cs typeface="Times New Roman"/>
                <a:sym typeface="Times New Roman"/>
              </a:defRPr>
            </a:lvl9pPr>
          </a:lstStyle>
          <a:p>
            <a:pPr indent="0" lvl="0" mar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Section Header" type="secHead">
  <p:cSld name="SECTION_HEADER">
    <p:spTree>
      <p:nvGrpSpPr>
        <p:cNvPr id="27" name="Shape 27"/>
        <p:cNvGrpSpPr/>
        <p:nvPr/>
      </p:nvGrpSpPr>
      <p:grpSpPr>
        <a:xfrm>
          <a:off x="0" y="0"/>
          <a:ext cx="0" cy="0"/>
          <a:chOff x="0" y="0"/>
          <a:chExt cx="0" cy="0"/>
        </a:xfrm>
      </p:grpSpPr>
      <p:sp>
        <p:nvSpPr>
          <p:cNvPr id="28" name="Shape 28"/>
          <p:cNvSpPr txBox="1"/>
          <p:nvPr>
            <p:ph type="title"/>
          </p:nvPr>
        </p:nvSpPr>
        <p:spPr>
          <a:xfrm>
            <a:off x="1733550" y="21153438"/>
            <a:ext cx="18653124" cy="6537325"/>
          </a:xfrm>
          <a:prstGeom prst="rect">
            <a:avLst/>
          </a:prstGeom>
          <a:noFill/>
          <a:ln>
            <a:noFill/>
          </a:ln>
        </p:spPr>
        <p:txBody>
          <a:bodyPr anchorCtr="0" anchor="t" bIns="162325" lIns="324650" spcFirstLastPara="1" rIns="324650" wrap="square" tIns="162325"/>
          <a:lstStyle>
            <a:lvl1pPr lvl="0" marR="0" rtl="0" algn="l">
              <a:spcBef>
                <a:spcPts val="0"/>
              </a:spcBef>
              <a:spcAft>
                <a:spcPts val="0"/>
              </a:spcAft>
              <a:buSzPts val="1400"/>
              <a:buNone/>
              <a:defRPr b="1" i="0" sz="4000" u="none" cap="none" strike="noStrike">
                <a:solidFill>
                  <a:schemeClr val="dk2"/>
                </a:solidFill>
                <a:latin typeface="Times New Roman"/>
                <a:ea typeface="Times New Roman"/>
                <a:cs typeface="Times New Roman"/>
                <a:sym typeface="Times New Roman"/>
              </a:defRPr>
            </a:lvl1pPr>
            <a:lvl2pPr lvl="1" marR="0" rtl="0" algn="ctr">
              <a:spcBef>
                <a:spcPts val="0"/>
              </a:spcBef>
              <a:spcAft>
                <a:spcPts val="0"/>
              </a:spcAft>
              <a:buSzPts val="1400"/>
              <a:buNone/>
              <a:defRPr b="0" i="0" sz="15500" u="none" cap="none" strike="noStrike">
                <a:solidFill>
                  <a:schemeClr val="dk2"/>
                </a:solidFill>
                <a:latin typeface="Times New Roman"/>
                <a:ea typeface="Times New Roman"/>
                <a:cs typeface="Times New Roman"/>
                <a:sym typeface="Times New Roman"/>
              </a:defRPr>
            </a:lvl2pPr>
            <a:lvl3pPr lvl="2" marR="0" rtl="0" algn="ctr">
              <a:spcBef>
                <a:spcPts val="0"/>
              </a:spcBef>
              <a:spcAft>
                <a:spcPts val="0"/>
              </a:spcAft>
              <a:buSzPts val="1400"/>
              <a:buNone/>
              <a:defRPr b="0" i="0" sz="15500" u="none" cap="none" strike="noStrike">
                <a:solidFill>
                  <a:schemeClr val="dk2"/>
                </a:solidFill>
                <a:latin typeface="Times New Roman"/>
                <a:ea typeface="Times New Roman"/>
                <a:cs typeface="Times New Roman"/>
                <a:sym typeface="Times New Roman"/>
              </a:defRPr>
            </a:lvl3pPr>
            <a:lvl4pPr lvl="3" marR="0" rtl="0" algn="ctr">
              <a:spcBef>
                <a:spcPts val="0"/>
              </a:spcBef>
              <a:spcAft>
                <a:spcPts val="0"/>
              </a:spcAft>
              <a:buSzPts val="1400"/>
              <a:buNone/>
              <a:defRPr b="0" i="0" sz="15500" u="none" cap="none" strike="noStrike">
                <a:solidFill>
                  <a:schemeClr val="dk2"/>
                </a:solidFill>
                <a:latin typeface="Times New Roman"/>
                <a:ea typeface="Times New Roman"/>
                <a:cs typeface="Times New Roman"/>
                <a:sym typeface="Times New Roman"/>
              </a:defRPr>
            </a:lvl4pPr>
            <a:lvl5pPr lvl="4" marR="0" rtl="0" algn="ctr">
              <a:spcBef>
                <a:spcPts val="0"/>
              </a:spcBef>
              <a:spcAft>
                <a:spcPts val="0"/>
              </a:spcAft>
              <a:buSzPts val="1400"/>
              <a:buNone/>
              <a:defRPr b="0" i="0" sz="15500" u="none" cap="none" strike="noStrike">
                <a:solidFill>
                  <a:schemeClr val="dk2"/>
                </a:solidFill>
                <a:latin typeface="Times New Roman"/>
                <a:ea typeface="Times New Roman"/>
                <a:cs typeface="Times New Roman"/>
                <a:sym typeface="Times New Roman"/>
              </a:defRPr>
            </a:lvl5pPr>
            <a:lvl6pPr lvl="5" marR="0" rtl="0" algn="ctr">
              <a:spcBef>
                <a:spcPts val="0"/>
              </a:spcBef>
              <a:spcAft>
                <a:spcPts val="0"/>
              </a:spcAft>
              <a:buSzPts val="1400"/>
              <a:buNone/>
              <a:defRPr b="0" i="0" sz="15500" u="none" cap="none" strike="noStrike">
                <a:solidFill>
                  <a:schemeClr val="dk2"/>
                </a:solidFill>
                <a:latin typeface="Times New Roman"/>
                <a:ea typeface="Times New Roman"/>
                <a:cs typeface="Times New Roman"/>
                <a:sym typeface="Times New Roman"/>
              </a:defRPr>
            </a:lvl6pPr>
            <a:lvl7pPr lvl="6" marR="0" rtl="0" algn="ctr">
              <a:spcBef>
                <a:spcPts val="0"/>
              </a:spcBef>
              <a:spcAft>
                <a:spcPts val="0"/>
              </a:spcAft>
              <a:buSzPts val="1400"/>
              <a:buNone/>
              <a:defRPr b="0" i="0" sz="15500" u="none" cap="none" strike="noStrike">
                <a:solidFill>
                  <a:schemeClr val="dk2"/>
                </a:solidFill>
                <a:latin typeface="Times New Roman"/>
                <a:ea typeface="Times New Roman"/>
                <a:cs typeface="Times New Roman"/>
                <a:sym typeface="Times New Roman"/>
              </a:defRPr>
            </a:lvl7pPr>
            <a:lvl8pPr lvl="7" marR="0" rtl="0" algn="ctr">
              <a:spcBef>
                <a:spcPts val="0"/>
              </a:spcBef>
              <a:spcAft>
                <a:spcPts val="0"/>
              </a:spcAft>
              <a:buSzPts val="1400"/>
              <a:buNone/>
              <a:defRPr b="0" i="0" sz="15500" u="none" cap="none" strike="noStrike">
                <a:solidFill>
                  <a:schemeClr val="dk2"/>
                </a:solidFill>
                <a:latin typeface="Times New Roman"/>
                <a:ea typeface="Times New Roman"/>
                <a:cs typeface="Times New Roman"/>
                <a:sym typeface="Times New Roman"/>
              </a:defRPr>
            </a:lvl8pPr>
            <a:lvl9pPr lvl="8" marR="0" rtl="0" algn="ctr">
              <a:spcBef>
                <a:spcPts val="0"/>
              </a:spcBef>
              <a:spcAft>
                <a:spcPts val="0"/>
              </a:spcAft>
              <a:buSzPts val="1400"/>
              <a:buNone/>
              <a:defRPr b="0" i="0" sz="15500" u="none" cap="none" strike="noStrike">
                <a:solidFill>
                  <a:schemeClr val="dk2"/>
                </a:solidFill>
                <a:latin typeface="Times New Roman"/>
                <a:ea typeface="Times New Roman"/>
                <a:cs typeface="Times New Roman"/>
                <a:sym typeface="Times New Roman"/>
              </a:defRPr>
            </a:lvl9pPr>
          </a:lstStyle>
          <a:p/>
        </p:txBody>
      </p:sp>
      <p:sp>
        <p:nvSpPr>
          <p:cNvPr id="29" name="Shape 29"/>
          <p:cNvSpPr txBox="1"/>
          <p:nvPr>
            <p:ph idx="1" type="body"/>
          </p:nvPr>
        </p:nvSpPr>
        <p:spPr>
          <a:xfrm>
            <a:off x="1733550" y="13952538"/>
            <a:ext cx="18653124" cy="7200900"/>
          </a:xfrm>
          <a:prstGeom prst="rect">
            <a:avLst/>
          </a:prstGeom>
          <a:noFill/>
          <a:ln>
            <a:noFill/>
          </a:ln>
        </p:spPr>
        <p:txBody>
          <a:bodyPr anchorCtr="0" anchor="b" bIns="162325" lIns="324650" spcFirstLastPara="1" rIns="324650" wrap="square" tIns="162325"/>
          <a:lstStyle>
            <a:lvl1pPr indent="-228600" lvl="0" marL="457200" marR="0" rtl="0" algn="l">
              <a:spcBef>
                <a:spcPts val="400"/>
              </a:spcBef>
              <a:spcAft>
                <a:spcPts val="0"/>
              </a:spcAft>
              <a:buClr>
                <a:schemeClr val="dk1"/>
              </a:buClr>
              <a:buSzPts val="2000"/>
              <a:buFont typeface="Times New Roman"/>
              <a:buNone/>
              <a:defRPr b="0" i="0" sz="2000" u="none" cap="none" strike="noStrike">
                <a:solidFill>
                  <a:schemeClr val="dk1"/>
                </a:solidFill>
                <a:latin typeface="Times New Roman"/>
                <a:ea typeface="Times New Roman"/>
                <a:cs typeface="Times New Roman"/>
                <a:sym typeface="Times New Roman"/>
              </a:defRPr>
            </a:lvl1pPr>
            <a:lvl2pPr indent="-228600" lvl="1" marL="914400" marR="0" rtl="0" algn="l">
              <a:spcBef>
                <a:spcPts val="360"/>
              </a:spcBef>
              <a:spcAft>
                <a:spcPts val="0"/>
              </a:spcAft>
              <a:buClr>
                <a:schemeClr val="dk1"/>
              </a:buClr>
              <a:buSzPts val="1800"/>
              <a:buFont typeface="Times New Roman"/>
              <a:buNone/>
              <a:defRPr b="0" i="0" sz="1800" u="none" cap="none" strike="noStrike">
                <a:solidFill>
                  <a:schemeClr val="dk1"/>
                </a:solidFill>
                <a:latin typeface="Times New Roman"/>
                <a:ea typeface="Times New Roman"/>
                <a:cs typeface="Times New Roman"/>
                <a:sym typeface="Times New Roman"/>
              </a:defRPr>
            </a:lvl2pPr>
            <a:lvl3pPr indent="-228600" lvl="2" marL="1371600" marR="0" rtl="0" algn="l">
              <a:spcBef>
                <a:spcPts val="320"/>
              </a:spcBef>
              <a:spcAft>
                <a:spcPts val="0"/>
              </a:spcAft>
              <a:buClr>
                <a:schemeClr val="dk1"/>
              </a:buClr>
              <a:buSzPts val="1600"/>
              <a:buFont typeface="Times New Roman"/>
              <a:buNone/>
              <a:defRPr b="0" i="0" sz="1600" u="none" cap="none" strike="noStrike">
                <a:solidFill>
                  <a:schemeClr val="dk1"/>
                </a:solidFill>
                <a:latin typeface="Times New Roman"/>
                <a:ea typeface="Times New Roman"/>
                <a:cs typeface="Times New Roman"/>
                <a:sym typeface="Times New Roman"/>
              </a:defRPr>
            </a:lvl3pPr>
            <a:lvl4pPr indent="-228600" lvl="3" marL="1828800" marR="0" rtl="0" algn="l">
              <a:spcBef>
                <a:spcPts val="280"/>
              </a:spcBef>
              <a:spcAft>
                <a:spcPts val="0"/>
              </a:spcAft>
              <a:buClr>
                <a:schemeClr val="dk1"/>
              </a:buClr>
              <a:buSzPts val="1400"/>
              <a:buFont typeface="Times New Roman"/>
              <a:buNone/>
              <a:defRPr b="0" i="0" sz="1400" u="none" cap="none" strike="noStrike">
                <a:solidFill>
                  <a:schemeClr val="dk1"/>
                </a:solidFill>
                <a:latin typeface="Times New Roman"/>
                <a:ea typeface="Times New Roman"/>
                <a:cs typeface="Times New Roman"/>
                <a:sym typeface="Times New Roman"/>
              </a:defRPr>
            </a:lvl4pPr>
            <a:lvl5pPr indent="-228600" lvl="4" marL="2286000" marR="0" rtl="0" algn="l">
              <a:spcBef>
                <a:spcPts val="280"/>
              </a:spcBef>
              <a:spcAft>
                <a:spcPts val="0"/>
              </a:spcAft>
              <a:buClr>
                <a:schemeClr val="dk1"/>
              </a:buClr>
              <a:buSzPts val="1400"/>
              <a:buFont typeface="Times New Roman"/>
              <a:buNone/>
              <a:defRPr b="0" i="0" sz="1400" u="none" cap="none" strike="noStrike">
                <a:solidFill>
                  <a:schemeClr val="dk1"/>
                </a:solidFill>
                <a:latin typeface="Times New Roman"/>
                <a:ea typeface="Times New Roman"/>
                <a:cs typeface="Times New Roman"/>
                <a:sym typeface="Times New Roman"/>
              </a:defRPr>
            </a:lvl5pPr>
            <a:lvl6pPr indent="-228600" lvl="5" marL="2743200" marR="0" rtl="0" algn="l">
              <a:spcBef>
                <a:spcPts val="280"/>
              </a:spcBef>
              <a:spcAft>
                <a:spcPts val="0"/>
              </a:spcAft>
              <a:buClr>
                <a:schemeClr val="dk1"/>
              </a:buClr>
              <a:buSzPts val="1400"/>
              <a:buFont typeface="Times New Roman"/>
              <a:buNone/>
              <a:defRPr b="0" i="0" sz="1400" u="none" cap="none" strike="noStrike">
                <a:solidFill>
                  <a:schemeClr val="dk1"/>
                </a:solidFill>
                <a:latin typeface="Times New Roman"/>
                <a:ea typeface="Times New Roman"/>
                <a:cs typeface="Times New Roman"/>
                <a:sym typeface="Times New Roman"/>
              </a:defRPr>
            </a:lvl6pPr>
            <a:lvl7pPr indent="-228600" lvl="6" marL="3200400" marR="0" rtl="0" algn="l">
              <a:spcBef>
                <a:spcPts val="280"/>
              </a:spcBef>
              <a:spcAft>
                <a:spcPts val="0"/>
              </a:spcAft>
              <a:buClr>
                <a:schemeClr val="dk1"/>
              </a:buClr>
              <a:buSzPts val="1400"/>
              <a:buFont typeface="Times New Roman"/>
              <a:buNone/>
              <a:defRPr b="0" i="0" sz="1400" u="none" cap="none" strike="noStrike">
                <a:solidFill>
                  <a:schemeClr val="dk1"/>
                </a:solidFill>
                <a:latin typeface="Times New Roman"/>
                <a:ea typeface="Times New Roman"/>
                <a:cs typeface="Times New Roman"/>
                <a:sym typeface="Times New Roman"/>
              </a:defRPr>
            </a:lvl7pPr>
            <a:lvl8pPr indent="-228600" lvl="7" marL="3657600" marR="0" rtl="0" algn="l">
              <a:spcBef>
                <a:spcPts val="280"/>
              </a:spcBef>
              <a:spcAft>
                <a:spcPts val="0"/>
              </a:spcAft>
              <a:buClr>
                <a:schemeClr val="dk1"/>
              </a:buClr>
              <a:buSzPts val="1400"/>
              <a:buFont typeface="Times New Roman"/>
              <a:buNone/>
              <a:defRPr b="0" i="0" sz="1400" u="none" cap="none" strike="noStrike">
                <a:solidFill>
                  <a:schemeClr val="dk1"/>
                </a:solidFill>
                <a:latin typeface="Times New Roman"/>
                <a:ea typeface="Times New Roman"/>
                <a:cs typeface="Times New Roman"/>
                <a:sym typeface="Times New Roman"/>
              </a:defRPr>
            </a:lvl8pPr>
            <a:lvl9pPr indent="-228600" lvl="8" marL="4114800" marR="0" rtl="0" algn="l">
              <a:spcBef>
                <a:spcPts val="280"/>
              </a:spcBef>
              <a:spcAft>
                <a:spcPts val="0"/>
              </a:spcAft>
              <a:buClr>
                <a:schemeClr val="dk1"/>
              </a:buClr>
              <a:buSzPts val="1400"/>
              <a:buFont typeface="Times New Roman"/>
              <a:buNone/>
              <a:defRPr b="0" i="0" sz="1400" u="none" cap="none" strike="noStrike">
                <a:solidFill>
                  <a:schemeClr val="dk1"/>
                </a:solidFill>
                <a:latin typeface="Times New Roman"/>
                <a:ea typeface="Times New Roman"/>
                <a:cs typeface="Times New Roman"/>
                <a:sym typeface="Times New Roman"/>
              </a:defRPr>
            </a:lvl9pPr>
          </a:lstStyle>
          <a:p/>
        </p:txBody>
      </p:sp>
      <p:sp>
        <p:nvSpPr>
          <p:cNvPr id="30" name="Shape 30"/>
          <p:cNvSpPr txBox="1"/>
          <p:nvPr>
            <p:ph idx="10" type="dt"/>
          </p:nvPr>
        </p:nvSpPr>
        <p:spPr>
          <a:xfrm>
            <a:off x="1647825" y="29992638"/>
            <a:ext cx="4572000" cy="2193925"/>
          </a:xfrm>
          <a:prstGeom prst="rect">
            <a:avLst/>
          </a:prstGeom>
          <a:noFill/>
          <a:ln>
            <a:noFill/>
          </a:ln>
        </p:spPr>
        <p:txBody>
          <a:bodyPr anchorCtr="0" anchor="ctr" bIns="162325" lIns="324650" spcFirstLastPara="1" rIns="324650" wrap="square" tIns="162325"/>
          <a:lstStyle>
            <a:lvl1pPr lvl="0" marR="0" rtl="0" algn="l">
              <a:spcBef>
                <a:spcPts val="0"/>
              </a:spcBef>
              <a:spcAft>
                <a:spcPts val="0"/>
              </a:spcAft>
              <a:buSzPts val="1400"/>
              <a:buNone/>
              <a:defRPr b="0" sz="5000">
                <a:solidFill>
                  <a:schemeClr val="dk1"/>
                </a:solidFill>
                <a:latin typeface="Times New Roman"/>
                <a:ea typeface="Times New Roman"/>
                <a:cs typeface="Times New Roman"/>
                <a:sym typeface="Times New Roman"/>
              </a:defRPr>
            </a:lvl1pPr>
            <a:lvl2pPr lvl="1" marR="0" rtl="0" algn="ctr">
              <a:spcBef>
                <a:spcPts val="0"/>
              </a:spcBef>
              <a:spcAft>
                <a:spcPts val="0"/>
              </a:spcAft>
              <a:buSzPts val="1400"/>
              <a:buNone/>
              <a:defRPr b="1" i="0" sz="1800" u="none" cap="none" strike="noStrike">
                <a:solidFill>
                  <a:schemeClr val="dk1"/>
                </a:solidFill>
                <a:latin typeface="Arial"/>
                <a:ea typeface="Arial"/>
                <a:cs typeface="Arial"/>
                <a:sym typeface="Arial"/>
              </a:defRPr>
            </a:lvl2pPr>
            <a:lvl3pPr lvl="2" marR="0" rtl="0" algn="ctr">
              <a:spcBef>
                <a:spcPts val="0"/>
              </a:spcBef>
              <a:spcAft>
                <a:spcPts val="0"/>
              </a:spcAft>
              <a:buSzPts val="1400"/>
              <a:buNone/>
              <a:defRPr b="1" i="0" sz="1800" u="none" cap="none" strike="noStrike">
                <a:solidFill>
                  <a:schemeClr val="dk1"/>
                </a:solidFill>
                <a:latin typeface="Arial"/>
                <a:ea typeface="Arial"/>
                <a:cs typeface="Arial"/>
                <a:sym typeface="Arial"/>
              </a:defRPr>
            </a:lvl3pPr>
            <a:lvl4pPr lvl="3" marR="0" rtl="0" algn="ctr">
              <a:spcBef>
                <a:spcPts val="0"/>
              </a:spcBef>
              <a:spcAft>
                <a:spcPts val="0"/>
              </a:spcAft>
              <a:buSzPts val="1400"/>
              <a:buNone/>
              <a:defRPr b="1" i="0" sz="1800" u="none" cap="none" strike="noStrike">
                <a:solidFill>
                  <a:schemeClr val="dk1"/>
                </a:solidFill>
                <a:latin typeface="Arial"/>
                <a:ea typeface="Arial"/>
                <a:cs typeface="Arial"/>
                <a:sym typeface="Arial"/>
              </a:defRPr>
            </a:lvl4pPr>
            <a:lvl5pPr lvl="4" marR="0" rtl="0" algn="ctr">
              <a:spcBef>
                <a:spcPts val="0"/>
              </a:spcBef>
              <a:spcAft>
                <a:spcPts val="0"/>
              </a:spcAft>
              <a:buSzPts val="1400"/>
              <a:buNone/>
              <a:defRPr b="1"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1"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1"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1"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1" i="0" sz="1800" u="none" cap="none" strike="noStrike">
                <a:solidFill>
                  <a:schemeClr val="dk1"/>
                </a:solidFill>
                <a:latin typeface="Arial"/>
                <a:ea typeface="Arial"/>
                <a:cs typeface="Arial"/>
                <a:sym typeface="Arial"/>
              </a:defRPr>
            </a:lvl9pPr>
          </a:lstStyle>
          <a:p/>
        </p:txBody>
      </p:sp>
      <p:sp>
        <p:nvSpPr>
          <p:cNvPr id="31" name="Shape 31"/>
          <p:cNvSpPr txBox="1"/>
          <p:nvPr>
            <p:ph idx="11" type="ftr"/>
          </p:nvPr>
        </p:nvSpPr>
        <p:spPr>
          <a:xfrm>
            <a:off x="7496175" y="29992638"/>
            <a:ext cx="6953250" cy="2193925"/>
          </a:xfrm>
          <a:prstGeom prst="rect">
            <a:avLst/>
          </a:prstGeom>
          <a:noFill/>
          <a:ln>
            <a:noFill/>
          </a:ln>
        </p:spPr>
        <p:txBody>
          <a:bodyPr anchorCtr="0" anchor="ctr" bIns="162325" lIns="324650" spcFirstLastPara="1" rIns="324650" wrap="square" tIns="162325"/>
          <a:lstStyle>
            <a:lvl1pPr lvl="0" marR="0" rtl="0" algn="ctr">
              <a:spcBef>
                <a:spcPts val="0"/>
              </a:spcBef>
              <a:spcAft>
                <a:spcPts val="0"/>
              </a:spcAft>
              <a:buSzPts val="1400"/>
              <a:buNone/>
              <a:defRPr b="0" sz="5000">
                <a:solidFill>
                  <a:schemeClr val="dk1"/>
                </a:solidFill>
                <a:latin typeface="Times New Roman"/>
                <a:ea typeface="Times New Roman"/>
                <a:cs typeface="Times New Roman"/>
                <a:sym typeface="Times New Roman"/>
              </a:defRPr>
            </a:lvl1pPr>
            <a:lvl2pPr lvl="1" marR="0" rtl="0" algn="ctr">
              <a:spcBef>
                <a:spcPts val="0"/>
              </a:spcBef>
              <a:spcAft>
                <a:spcPts val="0"/>
              </a:spcAft>
              <a:buSzPts val="1400"/>
              <a:buNone/>
              <a:defRPr b="1" i="0" sz="1800" u="none" cap="none" strike="noStrike">
                <a:solidFill>
                  <a:schemeClr val="dk1"/>
                </a:solidFill>
                <a:latin typeface="Arial"/>
                <a:ea typeface="Arial"/>
                <a:cs typeface="Arial"/>
                <a:sym typeface="Arial"/>
              </a:defRPr>
            </a:lvl2pPr>
            <a:lvl3pPr lvl="2" marR="0" rtl="0" algn="ctr">
              <a:spcBef>
                <a:spcPts val="0"/>
              </a:spcBef>
              <a:spcAft>
                <a:spcPts val="0"/>
              </a:spcAft>
              <a:buSzPts val="1400"/>
              <a:buNone/>
              <a:defRPr b="1" i="0" sz="1800" u="none" cap="none" strike="noStrike">
                <a:solidFill>
                  <a:schemeClr val="dk1"/>
                </a:solidFill>
                <a:latin typeface="Arial"/>
                <a:ea typeface="Arial"/>
                <a:cs typeface="Arial"/>
                <a:sym typeface="Arial"/>
              </a:defRPr>
            </a:lvl3pPr>
            <a:lvl4pPr lvl="3" marR="0" rtl="0" algn="ctr">
              <a:spcBef>
                <a:spcPts val="0"/>
              </a:spcBef>
              <a:spcAft>
                <a:spcPts val="0"/>
              </a:spcAft>
              <a:buSzPts val="1400"/>
              <a:buNone/>
              <a:defRPr b="1" i="0" sz="1800" u="none" cap="none" strike="noStrike">
                <a:solidFill>
                  <a:schemeClr val="dk1"/>
                </a:solidFill>
                <a:latin typeface="Arial"/>
                <a:ea typeface="Arial"/>
                <a:cs typeface="Arial"/>
                <a:sym typeface="Arial"/>
              </a:defRPr>
            </a:lvl4pPr>
            <a:lvl5pPr lvl="4" marR="0" rtl="0" algn="ctr">
              <a:spcBef>
                <a:spcPts val="0"/>
              </a:spcBef>
              <a:spcAft>
                <a:spcPts val="0"/>
              </a:spcAft>
              <a:buSzPts val="1400"/>
              <a:buNone/>
              <a:defRPr b="1"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1"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1"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1"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1" i="0" sz="1800" u="none" cap="none" strike="noStrike">
                <a:solidFill>
                  <a:schemeClr val="dk1"/>
                </a:solidFill>
                <a:latin typeface="Arial"/>
                <a:ea typeface="Arial"/>
                <a:cs typeface="Arial"/>
                <a:sym typeface="Arial"/>
              </a:defRPr>
            </a:lvl9pPr>
          </a:lstStyle>
          <a:p/>
        </p:txBody>
      </p:sp>
      <p:sp>
        <p:nvSpPr>
          <p:cNvPr id="32" name="Shape 32"/>
          <p:cNvSpPr txBox="1"/>
          <p:nvPr>
            <p:ph idx="12" type="sldNum"/>
          </p:nvPr>
        </p:nvSpPr>
        <p:spPr>
          <a:xfrm>
            <a:off x="15725775" y="29992638"/>
            <a:ext cx="4572000" cy="2193925"/>
          </a:xfrm>
          <a:prstGeom prst="rect">
            <a:avLst/>
          </a:prstGeom>
          <a:noFill/>
          <a:ln>
            <a:noFill/>
          </a:ln>
        </p:spPr>
        <p:txBody>
          <a:bodyPr anchorCtr="0" anchor="ctr" bIns="162325" lIns="324650" spcFirstLastPara="1" rIns="324650" wrap="square" tIns="162325">
            <a:noAutofit/>
          </a:bodyPr>
          <a:lstStyle>
            <a:lvl1pPr indent="0" lvl="0" marL="0" marR="0" rtl="0" algn="r">
              <a:spcBef>
                <a:spcPts val="0"/>
              </a:spcBef>
              <a:spcAft>
                <a:spcPts val="0"/>
              </a:spcAft>
              <a:buNone/>
              <a:defRPr b="0" sz="5000">
                <a:solidFill>
                  <a:schemeClr val="dk1"/>
                </a:solidFill>
                <a:latin typeface="Times New Roman"/>
                <a:ea typeface="Times New Roman"/>
                <a:cs typeface="Times New Roman"/>
                <a:sym typeface="Times New Roman"/>
              </a:defRPr>
            </a:lvl1pPr>
            <a:lvl2pPr indent="0" lvl="1" marL="0" marR="0" rtl="0" algn="r">
              <a:spcBef>
                <a:spcPts val="0"/>
              </a:spcBef>
              <a:spcAft>
                <a:spcPts val="0"/>
              </a:spcAft>
              <a:buNone/>
              <a:defRPr b="0" sz="5000">
                <a:solidFill>
                  <a:schemeClr val="dk1"/>
                </a:solidFill>
                <a:latin typeface="Times New Roman"/>
                <a:ea typeface="Times New Roman"/>
                <a:cs typeface="Times New Roman"/>
                <a:sym typeface="Times New Roman"/>
              </a:defRPr>
            </a:lvl2pPr>
            <a:lvl3pPr indent="0" lvl="2" marL="0" marR="0" rtl="0" algn="r">
              <a:spcBef>
                <a:spcPts val="0"/>
              </a:spcBef>
              <a:spcAft>
                <a:spcPts val="0"/>
              </a:spcAft>
              <a:buNone/>
              <a:defRPr b="0" sz="5000">
                <a:solidFill>
                  <a:schemeClr val="dk1"/>
                </a:solidFill>
                <a:latin typeface="Times New Roman"/>
                <a:ea typeface="Times New Roman"/>
                <a:cs typeface="Times New Roman"/>
                <a:sym typeface="Times New Roman"/>
              </a:defRPr>
            </a:lvl3pPr>
            <a:lvl4pPr indent="0" lvl="3" marL="0" marR="0" rtl="0" algn="r">
              <a:spcBef>
                <a:spcPts val="0"/>
              </a:spcBef>
              <a:spcAft>
                <a:spcPts val="0"/>
              </a:spcAft>
              <a:buNone/>
              <a:defRPr b="0" sz="5000">
                <a:solidFill>
                  <a:schemeClr val="dk1"/>
                </a:solidFill>
                <a:latin typeface="Times New Roman"/>
                <a:ea typeface="Times New Roman"/>
                <a:cs typeface="Times New Roman"/>
                <a:sym typeface="Times New Roman"/>
              </a:defRPr>
            </a:lvl4pPr>
            <a:lvl5pPr indent="0" lvl="4" marL="0" marR="0" rtl="0" algn="r">
              <a:spcBef>
                <a:spcPts val="0"/>
              </a:spcBef>
              <a:spcAft>
                <a:spcPts val="0"/>
              </a:spcAft>
              <a:buNone/>
              <a:defRPr b="0" sz="5000">
                <a:solidFill>
                  <a:schemeClr val="dk1"/>
                </a:solidFill>
                <a:latin typeface="Times New Roman"/>
                <a:ea typeface="Times New Roman"/>
                <a:cs typeface="Times New Roman"/>
                <a:sym typeface="Times New Roman"/>
              </a:defRPr>
            </a:lvl5pPr>
            <a:lvl6pPr indent="0" lvl="5" marL="0" marR="0" rtl="0" algn="r">
              <a:spcBef>
                <a:spcPts val="0"/>
              </a:spcBef>
              <a:spcAft>
                <a:spcPts val="0"/>
              </a:spcAft>
              <a:buNone/>
              <a:defRPr b="0" sz="5000">
                <a:solidFill>
                  <a:schemeClr val="dk1"/>
                </a:solidFill>
                <a:latin typeface="Times New Roman"/>
                <a:ea typeface="Times New Roman"/>
                <a:cs typeface="Times New Roman"/>
                <a:sym typeface="Times New Roman"/>
              </a:defRPr>
            </a:lvl6pPr>
            <a:lvl7pPr indent="0" lvl="6" marL="0" marR="0" rtl="0" algn="r">
              <a:spcBef>
                <a:spcPts val="0"/>
              </a:spcBef>
              <a:spcAft>
                <a:spcPts val="0"/>
              </a:spcAft>
              <a:buNone/>
              <a:defRPr b="0" sz="5000">
                <a:solidFill>
                  <a:schemeClr val="dk1"/>
                </a:solidFill>
                <a:latin typeface="Times New Roman"/>
                <a:ea typeface="Times New Roman"/>
                <a:cs typeface="Times New Roman"/>
                <a:sym typeface="Times New Roman"/>
              </a:defRPr>
            </a:lvl7pPr>
            <a:lvl8pPr indent="0" lvl="7" marL="0" marR="0" rtl="0" algn="r">
              <a:spcBef>
                <a:spcPts val="0"/>
              </a:spcBef>
              <a:spcAft>
                <a:spcPts val="0"/>
              </a:spcAft>
              <a:buNone/>
              <a:defRPr b="0" sz="5000">
                <a:solidFill>
                  <a:schemeClr val="dk1"/>
                </a:solidFill>
                <a:latin typeface="Times New Roman"/>
                <a:ea typeface="Times New Roman"/>
                <a:cs typeface="Times New Roman"/>
                <a:sym typeface="Times New Roman"/>
              </a:defRPr>
            </a:lvl8pPr>
            <a:lvl9pPr indent="0" lvl="8" marL="0" marR="0" rtl="0" algn="r">
              <a:spcBef>
                <a:spcPts val="0"/>
              </a:spcBef>
              <a:spcAft>
                <a:spcPts val="0"/>
              </a:spcAft>
              <a:buNone/>
              <a:defRPr b="0" sz="5000">
                <a:solidFill>
                  <a:schemeClr val="dk1"/>
                </a:solidFill>
                <a:latin typeface="Times New Roman"/>
                <a:ea typeface="Times New Roman"/>
                <a:cs typeface="Times New Roman"/>
                <a:sym typeface="Times New Roman"/>
              </a:defRPr>
            </a:lvl9pPr>
          </a:lstStyle>
          <a:p>
            <a:pPr indent="0" lvl="0" mar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wo Content" type="twoObj">
  <p:cSld name="TWO_OBJECTS">
    <p:spTree>
      <p:nvGrpSpPr>
        <p:cNvPr id="33" name="Shape 33"/>
        <p:cNvGrpSpPr/>
        <p:nvPr/>
      </p:nvGrpSpPr>
      <p:grpSpPr>
        <a:xfrm>
          <a:off x="0" y="0"/>
          <a:ext cx="0" cy="0"/>
          <a:chOff x="0" y="0"/>
          <a:chExt cx="0" cy="0"/>
        </a:xfrm>
      </p:grpSpPr>
      <p:sp>
        <p:nvSpPr>
          <p:cNvPr id="34" name="Shape 34"/>
          <p:cNvSpPr txBox="1"/>
          <p:nvPr>
            <p:ph type="title"/>
          </p:nvPr>
        </p:nvSpPr>
        <p:spPr>
          <a:xfrm>
            <a:off x="1647825" y="2925763"/>
            <a:ext cx="18649950" cy="5486400"/>
          </a:xfrm>
          <a:prstGeom prst="rect">
            <a:avLst/>
          </a:prstGeom>
          <a:noFill/>
          <a:ln>
            <a:noFill/>
          </a:ln>
        </p:spPr>
        <p:txBody>
          <a:bodyPr anchorCtr="0" anchor="ctr" bIns="162325" lIns="324650" spcFirstLastPara="1" rIns="324650" wrap="square" tIns="162325"/>
          <a:lstStyle>
            <a:lvl1pPr lvl="0" marR="0" rtl="0" algn="ctr">
              <a:spcBef>
                <a:spcPts val="0"/>
              </a:spcBef>
              <a:spcAft>
                <a:spcPts val="0"/>
              </a:spcAft>
              <a:buSzPts val="1400"/>
              <a:buNone/>
              <a:defRPr b="0" i="0" sz="15500" u="none" cap="none" strike="noStrike">
                <a:solidFill>
                  <a:schemeClr val="dk2"/>
                </a:solidFill>
                <a:latin typeface="Times New Roman"/>
                <a:ea typeface="Times New Roman"/>
                <a:cs typeface="Times New Roman"/>
                <a:sym typeface="Times New Roman"/>
              </a:defRPr>
            </a:lvl1pPr>
            <a:lvl2pPr lvl="1" marR="0" rtl="0" algn="ctr">
              <a:spcBef>
                <a:spcPts val="0"/>
              </a:spcBef>
              <a:spcAft>
                <a:spcPts val="0"/>
              </a:spcAft>
              <a:buSzPts val="1400"/>
              <a:buNone/>
              <a:defRPr b="0" i="0" sz="15500" u="none" cap="none" strike="noStrike">
                <a:solidFill>
                  <a:schemeClr val="dk2"/>
                </a:solidFill>
                <a:latin typeface="Times New Roman"/>
                <a:ea typeface="Times New Roman"/>
                <a:cs typeface="Times New Roman"/>
                <a:sym typeface="Times New Roman"/>
              </a:defRPr>
            </a:lvl2pPr>
            <a:lvl3pPr lvl="2" marR="0" rtl="0" algn="ctr">
              <a:spcBef>
                <a:spcPts val="0"/>
              </a:spcBef>
              <a:spcAft>
                <a:spcPts val="0"/>
              </a:spcAft>
              <a:buSzPts val="1400"/>
              <a:buNone/>
              <a:defRPr b="0" i="0" sz="15500" u="none" cap="none" strike="noStrike">
                <a:solidFill>
                  <a:schemeClr val="dk2"/>
                </a:solidFill>
                <a:latin typeface="Times New Roman"/>
                <a:ea typeface="Times New Roman"/>
                <a:cs typeface="Times New Roman"/>
                <a:sym typeface="Times New Roman"/>
              </a:defRPr>
            </a:lvl3pPr>
            <a:lvl4pPr lvl="3" marR="0" rtl="0" algn="ctr">
              <a:spcBef>
                <a:spcPts val="0"/>
              </a:spcBef>
              <a:spcAft>
                <a:spcPts val="0"/>
              </a:spcAft>
              <a:buSzPts val="1400"/>
              <a:buNone/>
              <a:defRPr b="0" i="0" sz="15500" u="none" cap="none" strike="noStrike">
                <a:solidFill>
                  <a:schemeClr val="dk2"/>
                </a:solidFill>
                <a:latin typeface="Times New Roman"/>
                <a:ea typeface="Times New Roman"/>
                <a:cs typeface="Times New Roman"/>
                <a:sym typeface="Times New Roman"/>
              </a:defRPr>
            </a:lvl4pPr>
            <a:lvl5pPr lvl="4" marR="0" rtl="0" algn="ctr">
              <a:spcBef>
                <a:spcPts val="0"/>
              </a:spcBef>
              <a:spcAft>
                <a:spcPts val="0"/>
              </a:spcAft>
              <a:buSzPts val="1400"/>
              <a:buNone/>
              <a:defRPr b="0" i="0" sz="15500" u="none" cap="none" strike="noStrike">
                <a:solidFill>
                  <a:schemeClr val="dk2"/>
                </a:solidFill>
                <a:latin typeface="Times New Roman"/>
                <a:ea typeface="Times New Roman"/>
                <a:cs typeface="Times New Roman"/>
                <a:sym typeface="Times New Roman"/>
              </a:defRPr>
            </a:lvl5pPr>
            <a:lvl6pPr lvl="5" marR="0" rtl="0" algn="ctr">
              <a:spcBef>
                <a:spcPts val="0"/>
              </a:spcBef>
              <a:spcAft>
                <a:spcPts val="0"/>
              </a:spcAft>
              <a:buSzPts val="1400"/>
              <a:buNone/>
              <a:defRPr b="0" i="0" sz="15500" u="none" cap="none" strike="noStrike">
                <a:solidFill>
                  <a:schemeClr val="dk2"/>
                </a:solidFill>
                <a:latin typeface="Times New Roman"/>
                <a:ea typeface="Times New Roman"/>
                <a:cs typeface="Times New Roman"/>
                <a:sym typeface="Times New Roman"/>
              </a:defRPr>
            </a:lvl6pPr>
            <a:lvl7pPr lvl="6" marR="0" rtl="0" algn="ctr">
              <a:spcBef>
                <a:spcPts val="0"/>
              </a:spcBef>
              <a:spcAft>
                <a:spcPts val="0"/>
              </a:spcAft>
              <a:buSzPts val="1400"/>
              <a:buNone/>
              <a:defRPr b="0" i="0" sz="15500" u="none" cap="none" strike="noStrike">
                <a:solidFill>
                  <a:schemeClr val="dk2"/>
                </a:solidFill>
                <a:latin typeface="Times New Roman"/>
                <a:ea typeface="Times New Roman"/>
                <a:cs typeface="Times New Roman"/>
                <a:sym typeface="Times New Roman"/>
              </a:defRPr>
            </a:lvl7pPr>
            <a:lvl8pPr lvl="7" marR="0" rtl="0" algn="ctr">
              <a:spcBef>
                <a:spcPts val="0"/>
              </a:spcBef>
              <a:spcAft>
                <a:spcPts val="0"/>
              </a:spcAft>
              <a:buSzPts val="1400"/>
              <a:buNone/>
              <a:defRPr b="0" i="0" sz="15500" u="none" cap="none" strike="noStrike">
                <a:solidFill>
                  <a:schemeClr val="dk2"/>
                </a:solidFill>
                <a:latin typeface="Times New Roman"/>
                <a:ea typeface="Times New Roman"/>
                <a:cs typeface="Times New Roman"/>
                <a:sym typeface="Times New Roman"/>
              </a:defRPr>
            </a:lvl8pPr>
            <a:lvl9pPr lvl="8" marR="0" rtl="0" algn="ctr">
              <a:spcBef>
                <a:spcPts val="0"/>
              </a:spcBef>
              <a:spcAft>
                <a:spcPts val="0"/>
              </a:spcAft>
              <a:buSzPts val="1400"/>
              <a:buNone/>
              <a:defRPr b="0" i="0" sz="15500" u="none" cap="none" strike="noStrike">
                <a:solidFill>
                  <a:schemeClr val="dk2"/>
                </a:solidFill>
                <a:latin typeface="Times New Roman"/>
                <a:ea typeface="Times New Roman"/>
                <a:cs typeface="Times New Roman"/>
                <a:sym typeface="Times New Roman"/>
              </a:defRPr>
            </a:lvl9pPr>
          </a:lstStyle>
          <a:p/>
        </p:txBody>
      </p:sp>
      <p:sp>
        <p:nvSpPr>
          <p:cNvPr id="35" name="Shape 35"/>
          <p:cNvSpPr txBox="1"/>
          <p:nvPr>
            <p:ph idx="1" type="body"/>
          </p:nvPr>
        </p:nvSpPr>
        <p:spPr>
          <a:xfrm>
            <a:off x="1647825" y="9512300"/>
            <a:ext cx="9248775" cy="19748500"/>
          </a:xfrm>
          <a:prstGeom prst="rect">
            <a:avLst/>
          </a:prstGeom>
          <a:noFill/>
          <a:ln>
            <a:noFill/>
          </a:ln>
        </p:spPr>
        <p:txBody>
          <a:bodyPr anchorCtr="0" anchor="t" bIns="162325" lIns="324650" spcFirstLastPara="1" rIns="324650" wrap="square" tIns="162325"/>
          <a:lstStyle>
            <a:lvl1pPr indent="-406400" lvl="0" marL="457200" marR="0" rtl="0" algn="l">
              <a:spcBef>
                <a:spcPts val="560"/>
              </a:spcBef>
              <a:spcAft>
                <a:spcPts val="0"/>
              </a:spcAft>
              <a:buClr>
                <a:schemeClr val="dk1"/>
              </a:buClr>
              <a:buSzPts val="2800"/>
              <a:buFont typeface="Times New Roman"/>
              <a:buChar char="•"/>
              <a:defRPr b="0" i="0" sz="2800" u="none" cap="none" strike="noStrike">
                <a:solidFill>
                  <a:schemeClr val="dk1"/>
                </a:solidFill>
                <a:latin typeface="Times New Roman"/>
                <a:ea typeface="Times New Roman"/>
                <a:cs typeface="Times New Roman"/>
                <a:sym typeface="Times New Roman"/>
              </a:defRPr>
            </a:lvl1pPr>
            <a:lvl2pPr indent="-381000" lvl="1" marL="914400" marR="0" rtl="0" algn="l">
              <a:spcBef>
                <a:spcPts val="480"/>
              </a:spcBef>
              <a:spcAft>
                <a:spcPts val="0"/>
              </a:spcAft>
              <a:buClr>
                <a:schemeClr val="dk1"/>
              </a:buClr>
              <a:buSzPts val="2400"/>
              <a:buFont typeface="Times New Roman"/>
              <a:buChar char="–"/>
              <a:defRPr b="0" i="0" sz="2400" u="none" cap="none" strike="noStrike">
                <a:solidFill>
                  <a:schemeClr val="dk1"/>
                </a:solidFill>
                <a:latin typeface="Times New Roman"/>
                <a:ea typeface="Times New Roman"/>
                <a:cs typeface="Times New Roman"/>
                <a:sym typeface="Times New Roman"/>
              </a:defRPr>
            </a:lvl2pPr>
            <a:lvl3pPr indent="-355600" lvl="2" marL="1371600" marR="0" rtl="0" algn="l">
              <a:spcBef>
                <a:spcPts val="400"/>
              </a:spcBef>
              <a:spcAft>
                <a:spcPts val="0"/>
              </a:spcAft>
              <a:buClr>
                <a:schemeClr val="dk1"/>
              </a:buClr>
              <a:buSzPts val="2000"/>
              <a:buFont typeface="Times New Roman"/>
              <a:buChar char="•"/>
              <a:defRPr b="0" i="0" sz="2000" u="none" cap="none" strike="noStrike">
                <a:solidFill>
                  <a:schemeClr val="dk1"/>
                </a:solidFill>
                <a:latin typeface="Times New Roman"/>
                <a:ea typeface="Times New Roman"/>
                <a:cs typeface="Times New Roman"/>
                <a:sym typeface="Times New Roman"/>
              </a:defRPr>
            </a:lvl3pPr>
            <a:lvl4pPr indent="-342900" lvl="3" marL="1828800" marR="0" rtl="0" algn="l">
              <a:spcBef>
                <a:spcPts val="360"/>
              </a:spcBef>
              <a:spcAft>
                <a:spcPts val="0"/>
              </a:spcAft>
              <a:buClr>
                <a:schemeClr val="dk1"/>
              </a:buClr>
              <a:buSzPts val="1800"/>
              <a:buFont typeface="Times New Roman"/>
              <a:buChar char="–"/>
              <a:defRPr b="0" i="0" sz="1800" u="none" cap="none" strike="noStrike">
                <a:solidFill>
                  <a:schemeClr val="dk1"/>
                </a:solidFill>
                <a:latin typeface="Times New Roman"/>
                <a:ea typeface="Times New Roman"/>
                <a:cs typeface="Times New Roman"/>
                <a:sym typeface="Times New Roman"/>
              </a:defRPr>
            </a:lvl4pPr>
            <a:lvl5pPr indent="-342900" lvl="4" marL="2286000" marR="0" rtl="0" algn="l">
              <a:spcBef>
                <a:spcPts val="360"/>
              </a:spcBef>
              <a:spcAft>
                <a:spcPts val="0"/>
              </a:spcAft>
              <a:buClr>
                <a:schemeClr val="dk1"/>
              </a:buClr>
              <a:buSzPts val="1800"/>
              <a:buFont typeface="Times New Roman"/>
              <a:buChar char="•"/>
              <a:defRPr b="0" i="0" sz="1800" u="none" cap="none" strike="noStrike">
                <a:solidFill>
                  <a:schemeClr val="dk1"/>
                </a:solidFill>
                <a:latin typeface="Times New Roman"/>
                <a:ea typeface="Times New Roman"/>
                <a:cs typeface="Times New Roman"/>
                <a:sym typeface="Times New Roman"/>
              </a:defRPr>
            </a:lvl5pPr>
            <a:lvl6pPr indent="-342900" lvl="5" marL="2743200" marR="0" rtl="0" algn="l">
              <a:spcBef>
                <a:spcPts val="360"/>
              </a:spcBef>
              <a:spcAft>
                <a:spcPts val="0"/>
              </a:spcAft>
              <a:buClr>
                <a:schemeClr val="dk1"/>
              </a:buClr>
              <a:buSzPts val="1800"/>
              <a:buFont typeface="Times New Roman"/>
              <a:buChar char="•"/>
              <a:defRPr b="0" i="0" sz="1800" u="none" cap="none" strike="noStrike">
                <a:solidFill>
                  <a:schemeClr val="dk1"/>
                </a:solidFill>
                <a:latin typeface="Times New Roman"/>
                <a:ea typeface="Times New Roman"/>
                <a:cs typeface="Times New Roman"/>
                <a:sym typeface="Times New Roman"/>
              </a:defRPr>
            </a:lvl6pPr>
            <a:lvl7pPr indent="-342900" lvl="6" marL="3200400" marR="0" rtl="0" algn="l">
              <a:spcBef>
                <a:spcPts val="360"/>
              </a:spcBef>
              <a:spcAft>
                <a:spcPts val="0"/>
              </a:spcAft>
              <a:buClr>
                <a:schemeClr val="dk1"/>
              </a:buClr>
              <a:buSzPts val="1800"/>
              <a:buFont typeface="Times New Roman"/>
              <a:buChar char="•"/>
              <a:defRPr b="0" i="0" sz="1800" u="none" cap="none" strike="noStrike">
                <a:solidFill>
                  <a:schemeClr val="dk1"/>
                </a:solidFill>
                <a:latin typeface="Times New Roman"/>
                <a:ea typeface="Times New Roman"/>
                <a:cs typeface="Times New Roman"/>
                <a:sym typeface="Times New Roman"/>
              </a:defRPr>
            </a:lvl7pPr>
            <a:lvl8pPr indent="-342900" lvl="7" marL="3657600" marR="0" rtl="0" algn="l">
              <a:spcBef>
                <a:spcPts val="360"/>
              </a:spcBef>
              <a:spcAft>
                <a:spcPts val="0"/>
              </a:spcAft>
              <a:buClr>
                <a:schemeClr val="dk1"/>
              </a:buClr>
              <a:buSzPts val="1800"/>
              <a:buFont typeface="Times New Roman"/>
              <a:buChar char="•"/>
              <a:defRPr b="0" i="0" sz="1800" u="none" cap="none" strike="noStrike">
                <a:solidFill>
                  <a:schemeClr val="dk1"/>
                </a:solidFill>
                <a:latin typeface="Times New Roman"/>
                <a:ea typeface="Times New Roman"/>
                <a:cs typeface="Times New Roman"/>
                <a:sym typeface="Times New Roman"/>
              </a:defRPr>
            </a:lvl8pPr>
            <a:lvl9pPr indent="-342900" lvl="8" marL="4114800" marR="0" rtl="0" algn="l">
              <a:spcBef>
                <a:spcPts val="360"/>
              </a:spcBef>
              <a:spcAft>
                <a:spcPts val="0"/>
              </a:spcAft>
              <a:buClr>
                <a:schemeClr val="dk1"/>
              </a:buClr>
              <a:buSzPts val="1800"/>
              <a:buFont typeface="Times New Roman"/>
              <a:buChar char="•"/>
              <a:defRPr b="0" i="0" sz="1800" u="none" cap="none" strike="noStrike">
                <a:solidFill>
                  <a:schemeClr val="dk1"/>
                </a:solidFill>
                <a:latin typeface="Times New Roman"/>
                <a:ea typeface="Times New Roman"/>
                <a:cs typeface="Times New Roman"/>
                <a:sym typeface="Times New Roman"/>
              </a:defRPr>
            </a:lvl9pPr>
          </a:lstStyle>
          <a:p/>
        </p:txBody>
      </p:sp>
      <p:sp>
        <p:nvSpPr>
          <p:cNvPr id="36" name="Shape 36"/>
          <p:cNvSpPr txBox="1"/>
          <p:nvPr>
            <p:ph idx="2" type="body"/>
          </p:nvPr>
        </p:nvSpPr>
        <p:spPr>
          <a:xfrm>
            <a:off x="11049000" y="9512300"/>
            <a:ext cx="9248775" cy="19748500"/>
          </a:xfrm>
          <a:prstGeom prst="rect">
            <a:avLst/>
          </a:prstGeom>
          <a:noFill/>
          <a:ln>
            <a:noFill/>
          </a:ln>
        </p:spPr>
        <p:txBody>
          <a:bodyPr anchorCtr="0" anchor="t" bIns="162325" lIns="324650" spcFirstLastPara="1" rIns="324650" wrap="square" tIns="162325"/>
          <a:lstStyle>
            <a:lvl1pPr indent="-406400" lvl="0" marL="457200" marR="0" rtl="0" algn="l">
              <a:spcBef>
                <a:spcPts val="560"/>
              </a:spcBef>
              <a:spcAft>
                <a:spcPts val="0"/>
              </a:spcAft>
              <a:buClr>
                <a:schemeClr val="dk1"/>
              </a:buClr>
              <a:buSzPts val="2800"/>
              <a:buFont typeface="Times New Roman"/>
              <a:buChar char="•"/>
              <a:defRPr b="0" i="0" sz="2800" u="none" cap="none" strike="noStrike">
                <a:solidFill>
                  <a:schemeClr val="dk1"/>
                </a:solidFill>
                <a:latin typeface="Times New Roman"/>
                <a:ea typeface="Times New Roman"/>
                <a:cs typeface="Times New Roman"/>
                <a:sym typeface="Times New Roman"/>
              </a:defRPr>
            </a:lvl1pPr>
            <a:lvl2pPr indent="-381000" lvl="1" marL="914400" marR="0" rtl="0" algn="l">
              <a:spcBef>
                <a:spcPts val="480"/>
              </a:spcBef>
              <a:spcAft>
                <a:spcPts val="0"/>
              </a:spcAft>
              <a:buClr>
                <a:schemeClr val="dk1"/>
              </a:buClr>
              <a:buSzPts val="2400"/>
              <a:buFont typeface="Times New Roman"/>
              <a:buChar char="–"/>
              <a:defRPr b="0" i="0" sz="2400" u="none" cap="none" strike="noStrike">
                <a:solidFill>
                  <a:schemeClr val="dk1"/>
                </a:solidFill>
                <a:latin typeface="Times New Roman"/>
                <a:ea typeface="Times New Roman"/>
                <a:cs typeface="Times New Roman"/>
                <a:sym typeface="Times New Roman"/>
              </a:defRPr>
            </a:lvl2pPr>
            <a:lvl3pPr indent="-355600" lvl="2" marL="1371600" marR="0" rtl="0" algn="l">
              <a:spcBef>
                <a:spcPts val="400"/>
              </a:spcBef>
              <a:spcAft>
                <a:spcPts val="0"/>
              </a:spcAft>
              <a:buClr>
                <a:schemeClr val="dk1"/>
              </a:buClr>
              <a:buSzPts val="2000"/>
              <a:buFont typeface="Times New Roman"/>
              <a:buChar char="•"/>
              <a:defRPr b="0" i="0" sz="2000" u="none" cap="none" strike="noStrike">
                <a:solidFill>
                  <a:schemeClr val="dk1"/>
                </a:solidFill>
                <a:latin typeface="Times New Roman"/>
                <a:ea typeface="Times New Roman"/>
                <a:cs typeface="Times New Roman"/>
                <a:sym typeface="Times New Roman"/>
              </a:defRPr>
            </a:lvl3pPr>
            <a:lvl4pPr indent="-342900" lvl="3" marL="1828800" marR="0" rtl="0" algn="l">
              <a:spcBef>
                <a:spcPts val="360"/>
              </a:spcBef>
              <a:spcAft>
                <a:spcPts val="0"/>
              </a:spcAft>
              <a:buClr>
                <a:schemeClr val="dk1"/>
              </a:buClr>
              <a:buSzPts val="1800"/>
              <a:buFont typeface="Times New Roman"/>
              <a:buChar char="–"/>
              <a:defRPr b="0" i="0" sz="1800" u="none" cap="none" strike="noStrike">
                <a:solidFill>
                  <a:schemeClr val="dk1"/>
                </a:solidFill>
                <a:latin typeface="Times New Roman"/>
                <a:ea typeface="Times New Roman"/>
                <a:cs typeface="Times New Roman"/>
                <a:sym typeface="Times New Roman"/>
              </a:defRPr>
            </a:lvl4pPr>
            <a:lvl5pPr indent="-342900" lvl="4" marL="2286000" marR="0" rtl="0" algn="l">
              <a:spcBef>
                <a:spcPts val="360"/>
              </a:spcBef>
              <a:spcAft>
                <a:spcPts val="0"/>
              </a:spcAft>
              <a:buClr>
                <a:schemeClr val="dk1"/>
              </a:buClr>
              <a:buSzPts val="1800"/>
              <a:buFont typeface="Times New Roman"/>
              <a:buChar char="•"/>
              <a:defRPr b="0" i="0" sz="1800" u="none" cap="none" strike="noStrike">
                <a:solidFill>
                  <a:schemeClr val="dk1"/>
                </a:solidFill>
                <a:latin typeface="Times New Roman"/>
                <a:ea typeface="Times New Roman"/>
                <a:cs typeface="Times New Roman"/>
                <a:sym typeface="Times New Roman"/>
              </a:defRPr>
            </a:lvl5pPr>
            <a:lvl6pPr indent="-342900" lvl="5" marL="2743200" marR="0" rtl="0" algn="l">
              <a:spcBef>
                <a:spcPts val="360"/>
              </a:spcBef>
              <a:spcAft>
                <a:spcPts val="0"/>
              </a:spcAft>
              <a:buClr>
                <a:schemeClr val="dk1"/>
              </a:buClr>
              <a:buSzPts val="1800"/>
              <a:buFont typeface="Times New Roman"/>
              <a:buChar char="•"/>
              <a:defRPr b="0" i="0" sz="1800" u="none" cap="none" strike="noStrike">
                <a:solidFill>
                  <a:schemeClr val="dk1"/>
                </a:solidFill>
                <a:latin typeface="Times New Roman"/>
                <a:ea typeface="Times New Roman"/>
                <a:cs typeface="Times New Roman"/>
                <a:sym typeface="Times New Roman"/>
              </a:defRPr>
            </a:lvl6pPr>
            <a:lvl7pPr indent="-342900" lvl="6" marL="3200400" marR="0" rtl="0" algn="l">
              <a:spcBef>
                <a:spcPts val="360"/>
              </a:spcBef>
              <a:spcAft>
                <a:spcPts val="0"/>
              </a:spcAft>
              <a:buClr>
                <a:schemeClr val="dk1"/>
              </a:buClr>
              <a:buSzPts val="1800"/>
              <a:buFont typeface="Times New Roman"/>
              <a:buChar char="•"/>
              <a:defRPr b="0" i="0" sz="1800" u="none" cap="none" strike="noStrike">
                <a:solidFill>
                  <a:schemeClr val="dk1"/>
                </a:solidFill>
                <a:latin typeface="Times New Roman"/>
                <a:ea typeface="Times New Roman"/>
                <a:cs typeface="Times New Roman"/>
                <a:sym typeface="Times New Roman"/>
              </a:defRPr>
            </a:lvl7pPr>
            <a:lvl8pPr indent="-342900" lvl="7" marL="3657600" marR="0" rtl="0" algn="l">
              <a:spcBef>
                <a:spcPts val="360"/>
              </a:spcBef>
              <a:spcAft>
                <a:spcPts val="0"/>
              </a:spcAft>
              <a:buClr>
                <a:schemeClr val="dk1"/>
              </a:buClr>
              <a:buSzPts val="1800"/>
              <a:buFont typeface="Times New Roman"/>
              <a:buChar char="•"/>
              <a:defRPr b="0" i="0" sz="1800" u="none" cap="none" strike="noStrike">
                <a:solidFill>
                  <a:schemeClr val="dk1"/>
                </a:solidFill>
                <a:latin typeface="Times New Roman"/>
                <a:ea typeface="Times New Roman"/>
                <a:cs typeface="Times New Roman"/>
                <a:sym typeface="Times New Roman"/>
              </a:defRPr>
            </a:lvl8pPr>
            <a:lvl9pPr indent="-342900" lvl="8" marL="4114800" marR="0" rtl="0" algn="l">
              <a:spcBef>
                <a:spcPts val="360"/>
              </a:spcBef>
              <a:spcAft>
                <a:spcPts val="0"/>
              </a:spcAft>
              <a:buClr>
                <a:schemeClr val="dk1"/>
              </a:buClr>
              <a:buSzPts val="1800"/>
              <a:buFont typeface="Times New Roman"/>
              <a:buChar char="•"/>
              <a:defRPr b="0" i="0" sz="1800" u="none" cap="none" strike="noStrike">
                <a:solidFill>
                  <a:schemeClr val="dk1"/>
                </a:solidFill>
                <a:latin typeface="Times New Roman"/>
                <a:ea typeface="Times New Roman"/>
                <a:cs typeface="Times New Roman"/>
                <a:sym typeface="Times New Roman"/>
              </a:defRPr>
            </a:lvl9pPr>
          </a:lstStyle>
          <a:p/>
        </p:txBody>
      </p:sp>
      <p:sp>
        <p:nvSpPr>
          <p:cNvPr id="37" name="Shape 37"/>
          <p:cNvSpPr txBox="1"/>
          <p:nvPr>
            <p:ph idx="10" type="dt"/>
          </p:nvPr>
        </p:nvSpPr>
        <p:spPr>
          <a:xfrm>
            <a:off x="1647825" y="29992638"/>
            <a:ext cx="4572000" cy="2193925"/>
          </a:xfrm>
          <a:prstGeom prst="rect">
            <a:avLst/>
          </a:prstGeom>
          <a:noFill/>
          <a:ln>
            <a:noFill/>
          </a:ln>
        </p:spPr>
        <p:txBody>
          <a:bodyPr anchorCtr="0" anchor="ctr" bIns="162325" lIns="324650" spcFirstLastPara="1" rIns="324650" wrap="square" tIns="162325"/>
          <a:lstStyle>
            <a:lvl1pPr lvl="0" marR="0" rtl="0" algn="l">
              <a:spcBef>
                <a:spcPts val="0"/>
              </a:spcBef>
              <a:spcAft>
                <a:spcPts val="0"/>
              </a:spcAft>
              <a:buSzPts val="1400"/>
              <a:buNone/>
              <a:defRPr b="0" sz="5000">
                <a:solidFill>
                  <a:schemeClr val="dk1"/>
                </a:solidFill>
                <a:latin typeface="Times New Roman"/>
                <a:ea typeface="Times New Roman"/>
                <a:cs typeface="Times New Roman"/>
                <a:sym typeface="Times New Roman"/>
              </a:defRPr>
            </a:lvl1pPr>
            <a:lvl2pPr lvl="1" marR="0" rtl="0" algn="ctr">
              <a:spcBef>
                <a:spcPts val="0"/>
              </a:spcBef>
              <a:spcAft>
                <a:spcPts val="0"/>
              </a:spcAft>
              <a:buSzPts val="1400"/>
              <a:buNone/>
              <a:defRPr b="1" i="0" sz="1800" u="none" cap="none" strike="noStrike">
                <a:solidFill>
                  <a:schemeClr val="dk1"/>
                </a:solidFill>
                <a:latin typeface="Arial"/>
                <a:ea typeface="Arial"/>
                <a:cs typeface="Arial"/>
                <a:sym typeface="Arial"/>
              </a:defRPr>
            </a:lvl2pPr>
            <a:lvl3pPr lvl="2" marR="0" rtl="0" algn="ctr">
              <a:spcBef>
                <a:spcPts val="0"/>
              </a:spcBef>
              <a:spcAft>
                <a:spcPts val="0"/>
              </a:spcAft>
              <a:buSzPts val="1400"/>
              <a:buNone/>
              <a:defRPr b="1" i="0" sz="1800" u="none" cap="none" strike="noStrike">
                <a:solidFill>
                  <a:schemeClr val="dk1"/>
                </a:solidFill>
                <a:latin typeface="Arial"/>
                <a:ea typeface="Arial"/>
                <a:cs typeface="Arial"/>
                <a:sym typeface="Arial"/>
              </a:defRPr>
            </a:lvl3pPr>
            <a:lvl4pPr lvl="3" marR="0" rtl="0" algn="ctr">
              <a:spcBef>
                <a:spcPts val="0"/>
              </a:spcBef>
              <a:spcAft>
                <a:spcPts val="0"/>
              </a:spcAft>
              <a:buSzPts val="1400"/>
              <a:buNone/>
              <a:defRPr b="1" i="0" sz="1800" u="none" cap="none" strike="noStrike">
                <a:solidFill>
                  <a:schemeClr val="dk1"/>
                </a:solidFill>
                <a:latin typeface="Arial"/>
                <a:ea typeface="Arial"/>
                <a:cs typeface="Arial"/>
                <a:sym typeface="Arial"/>
              </a:defRPr>
            </a:lvl4pPr>
            <a:lvl5pPr lvl="4" marR="0" rtl="0" algn="ctr">
              <a:spcBef>
                <a:spcPts val="0"/>
              </a:spcBef>
              <a:spcAft>
                <a:spcPts val="0"/>
              </a:spcAft>
              <a:buSzPts val="1400"/>
              <a:buNone/>
              <a:defRPr b="1"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1"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1"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1"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1" i="0" sz="1800" u="none" cap="none" strike="noStrike">
                <a:solidFill>
                  <a:schemeClr val="dk1"/>
                </a:solidFill>
                <a:latin typeface="Arial"/>
                <a:ea typeface="Arial"/>
                <a:cs typeface="Arial"/>
                <a:sym typeface="Arial"/>
              </a:defRPr>
            </a:lvl9pPr>
          </a:lstStyle>
          <a:p/>
        </p:txBody>
      </p:sp>
      <p:sp>
        <p:nvSpPr>
          <p:cNvPr id="38" name="Shape 38"/>
          <p:cNvSpPr txBox="1"/>
          <p:nvPr>
            <p:ph idx="11" type="ftr"/>
          </p:nvPr>
        </p:nvSpPr>
        <p:spPr>
          <a:xfrm>
            <a:off x="7496175" y="29992638"/>
            <a:ext cx="6953250" cy="2193925"/>
          </a:xfrm>
          <a:prstGeom prst="rect">
            <a:avLst/>
          </a:prstGeom>
          <a:noFill/>
          <a:ln>
            <a:noFill/>
          </a:ln>
        </p:spPr>
        <p:txBody>
          <a:bodyPr anchorCtr="0" anchor="ctr" bIns="162325" lIns="324650" spcFirstLastPara="1" rIns="324650" wrap="square" tIns="162325"/>
          <a:lstStyle>
            <a:lvl1pPr lvl="0" marR="0" rtl="0" algn="ctr">
              <a:spcBef>
                <a:spcPts val="0"/>
              </a:spcBef>
              <a:spcAft>
                <a:spcPts val="0"/>
              </a:spcAft>
              <a:buSzPts val="1400"/>
              <a:buNone/>
              <a:defRPr b="0" sz="5000">
                <a:solidFill>
                  <a:schemeClr val="dk1"/>
                </a:solidFill>
                <a:latin typeface="Times New Roman"/>
                <a:ea typeface="Times New Roman"/>
                <a:cs typeface="Times New Roman"/>
                <a:sym typeface="Times New Roman"/>
              </a:defRPr>
            </a:lvl1pPr>
            <a:lvl2pPr lvl="1" marR="0" rtl="0" algn="ctr">
              <a:spcBef>
                <a:spcPts val="0"/>
              </a:spcBef>
              <a:spcAft>
                <a:spcPts val="0"/>
              </a:spcAft>
              <a:buSzPts val="1400"/>
              <a:buNone/>
              <a:defRPr b="1" i="0" sz="1800" u="none" cap="none" strike="noStrike">
                <a:solidFill>
                  <a:schemeClr val="dk1"/>
                </a:solidFill>
                <a:latin typeface="Arial"/>
                <a:ea typeface="Arial"/>
                <a:cs typeface="Arial"/>
                <a:sym typeface="Arial"/>
              </a:defRPr>
            </a:lvl2pPr>
            <a:lvl3pPr lvl="2" marR="0" rtl="0" algn="ctr">
              <a:spcBef>
                <a:spcPts val="0"/>
              </a:spcBef>
              <a:spcAft>
                <a:spcPts val="0"/>
              </a:spcAft>
              <a:buSzPts val="1400"/>
              <a:buNone/>
              <a:defRPr b="1" i="0" sz="1800" u="none" cap="none" strike="noStrike">
                <a:solidFill>
                  <a:schemeClr val="dk1"/>
                </a:solidFill>
                <a:latin typeface="Arial"/>
                <a:ea typeface="Arial"/>
                <a:cs typeface="Arial"/>
                <a:sym typeface="Arial"/>
              </a:defRPr>
            </a:lvl3pPr>
            <a:lvl4pPr lvl="3" marR="0" rtl="0" algn="ctr">
              <a:spcBef>
                <a:spcPts val="0"/>
              </a:spcBef>
              <a:spcAft>
                <a:spcPts val="0"/>
              </a:spcAft>
              <a:buSzPts val="1400"/>
              <a:buNone/>
              <a:defRPr b="1" i="0" sz="1800" u="none" cap="none" strike="noStrike">
                <a:solidFill>
                  <a:schemeClr val="dk1"/>
                </a:solidFill>
                <a:latin typeface="Arial"/>
                <a:ea typeface="Arial"/>
                <a:cs typeface="Arial"/>
                <a:sym typeface="Arial"/>
              </a:defRPr>
            </a:lvl4pPr>
            <a:lvl5pPr lvl="4" marR="0" rtl="0" algn="ctr">
              <a:spcBef>
                <a:spcPts val="0"/>
              </a:spcBef>
              <a:spcAft>
                <a:spcPts val="0"/>
              </a:spcAft>
              <a:buSzPts val="1400"/>
              <a:buNone/>
              <a:defRPr b="1"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1"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1"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1"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1" i="0" sz="1800" u="none" cap="none" strike="noStrike">
                <a:solidFill>
                  <a:schemeClr val="dk1"/>
                </a:solidFill>
                <a:latin typeface="Arial"/>
                <a:ea typeface="Arial"/>
                <a:cs typeface="Arial"/>
                <a:sym typeface="Arial"/>
              </a:defRPr>
            </a:lvl9pPr>
          </a:lstStyle>
          <a:p/>
        </p:txBody>
      </p:sp>
      <p:sp>
        <p:nvSpPr>
          <p:cNvPr id="39" name="Shape 39"/>
          <p:cNvSpPr txBox="1"/>
          <p:nvPr>
            <p:ph idx="12" type="sldNum"/>
          </p:nvPr>
        </p:nvSpPr>
        <p:spPr>
          <a:xfrm>
            <a:off x="15725775" y="29992638"/>
            <a:ext cx="4572000" cy="2193925"/>
          </a:xfrm>
          <a:prstGeom prst="rect">
            <a:avLst/>
          </a:prstGeom>
          <a:noFill/>
          <a:ln>
            <a:noFill/>
          </a:ln>
        </p:spPr>
        <p:txBody>
          <a:bodyPr anchorCtr="0" anchor="ctr" bIns="162325" lIns="324650" spcFirstLastPara="1" rIns="324650" wrap="square" tIns="162325">
            <a:noAutofit/>
          </a:bodyPr>
          <a:lstStyle>
            <a:lvl1pPr indent="0" lvl="0" marL="0" marR="0" rtl="0" algn="r">
              <a:spcBef>
                <a:spcPts val="0"/>
              </a:spcBef>
              <a:spcAft>
                <a:spcPts val="0"/>
              </a:spcAft>
              <a:buNone/>
              <a:defRPr b="0" sz="5000">
                <a:solidFill>
                  <a:schemeClr val="dk1"/>
                </a:solidFill>
                <a:latin typeface="Times New Roman"/>
                <a:ea typeface="Times New Roman"/>
                <a:cs typeface="Times New Roman"/>
                <a:sym typeface="Times New Roman"/>
              </a:defRPr>
            </a:lvl1pPr>
            <a:lvl2pPr indent="0" lvl="1" marL="0" marR="0" rtl="0" algn="r">
              <a:spcBef>
                <a:spcPts val="0"/>
              </a:spcBef>
              <a:spcAft>
                <a:spcPts val="0"/>
              </a:spcAft>
              <a:buNone/>
              <a:defRPr b="0" sz="5000">
                <a:solidFill>
                  <a:schemeClr val="dk1"/>
                </a:solidFill>
                <a:latin typeface="Times New Roman"/>
                <a:ea typeface="Times New Roman"/>
                <a:cs typeface="Times New Roman"/>
                <a:sym typeface="Times New Roman"/>
              </a:defRPr>
            </a:lvl2pPr>
            <a:lvl3pPr indent="0" lvl="2" marL="0" marR="0" rtl="0" algn="r">
              <a:spcBef>
                <a:spcPts val="0"/>
              </a:spcBef>
              <a:spcAft>
                <a:spcPts val="0"/>
              </a:spcAft>
              <a:buNone/>
              <a:defRPr b="0" sz="5000">
                <a:solidFill>
                  <a:schemeClr val="dk1"/>
                </a:solidFill>
                <a:latin typeface="Times New Roman"/>
                <a:ea typeface="Times New Roman"/>
                <a:cs typeface="Times New Roman"/>
                <a:sym typeface="Times New Roman"/>
              </a:defRPr>
            </a:lvl3pPr>
            <a:lvl4pPr indent="0" lvl="3" marL="0" marR="0" rtl="0" algn="r">
              <a:spcBef>
                <a:spcPts val="0"/>
              </a:spcBef>
              <a:spcAft>
                <a:spcPts val="0"/>
              </a:spcAft>
              <a:buNone/>
              <a:defRPr b="0" sz="5000">
                <a:solidFill>
                  <a:schemeClr val="dk1"/>
                </a:solidFill>
                <a:latin typeface="Times New Roman"/>
                <a:ea typeface="Times New Roman"/>
                <a:cs typeface="Times New Roman"/>
                <a:sym typeface="Times New Roman"/>
              </a:defRPr>
            </a:lvl4pPr>
            <a:lvl5pPr indent="0" lvl="4" marL="0" marR="0" rtl="0" algn="r">
              <a:spcBef>
                <a:spcPts val="0"/>
              </a:spcBef>
              <a:spcAft>
                <a:spcPts val="0"/>
              </a:spcAft>
              <a:buNone/>
              <a:defRPr b="0" sz="5000">
                <a:solidFill>
                  <a:schemeClr val="dk1"/>
                </a:solidFill>
                <a:latin typeface="Times New Roman"/>
                <a:ea typeface="Times New Roman"/>
                <a:cs typeface="Times New Roman"/>
                <a:sym typeface="Times New Roman"/>
              </a:defRPr>
            </a:lvl5pPr>
            <a:lvl6pPr indent="0" lvl="5" marL="0" marR="0" rtl="0" algn="r">
              <a:spcBef>
                <a:spcPts val="0"/>
              </a:spcBef>
              <a:spcAft>
                <a:spcPts val="0"/>
              </a:spcAft>
              <a:buNone/>
              <a:defRPr b="0" sz="5000">
                <a:solidFill>
                  <a:schemeClr val="dk1"/>
                </a:solidFill>
                <a:latin typeface="Times New Roman"/>
                <a:ea typeface="Times New Roman"/>
                <a:cs typeface="Times New Roman"/>
                <a:sym typeface="Times New Roman"/>
              </a:defRPr>
            </a:lvl6pPr>
            <a:lvl7pPr indent="0" lvl="6" marL="0" marR="0" rtl="0" algn="r">
              <a:spcBef>
                <a:spcPts val="0"/>
              </a:spcBef>
              <a:spcAft>
                <a:spcPts val="0"/>
              </a:spcAft>
              <a:buNone/>
              <a:defRPr b="0" sz="5000">
                <a:solidFill>
                  <a:schemeClr val="dk1"/>
                </a:solidFill>
                <a:latin typeface="Times New Roman"/>
                <a:ea typeface="Times New Roman"/>
                <a:cs typeface="Times New Roman"/>
                <a:sym typeface="Times New Roman"/>
              </a:defRPr>
            </a:lvl7pPr>
            <a:lvl8pPr indent="0" lvl="7" marL="0" marR="0" rtl="0" algn="r">
              <a:spcBef>
                <a:spcPts val="0"/>
              </a:spcBef>
              <a:spcAft>
                <a:spcPts val="0"/>
              </a:spcAft>
              <a:buNone/>
              <a:defRPr b="0" sz="5000">
                <a:solidFill>
                  <a:schemeClr val="dk1"/>
                </a:solidFill>
                <a:latin typeface="Times New Roman"/>
                <a:ea typeface="Times New Roman"/>
                <a:cs typeface="Times New Roman"/>
                <a:sym typeface="Times New Roman"/>
              </a:defRPr>
            </a:lvl8pPr>
            <a:lvl9pPr indent="0" lvl="8" marL="0" marR="0" rtl="0" algn="r">
              <a:spcBef>
                <a:spcPts val="0"/>
              </a:spcBef>
              <a:spcAft>
                <a:spcPts val="0"/>
              </a:spcAft>
              <a:buNone/>
              <a:defRPr b="0" sz="5000">
                <a:solidFill>
                  <a:schemeClr val="dk1"/>
                </a:solidFill>
                <a:latin typeface="Times New Roman"/>
                <a:ea typeface="Times New Roman"/>
                <a:cs typeface="Times New Roman"/>
                <a:sym typeface="Times New Roman"/>
              </a:defRPr>
            </a:lvl9pPr>
          </a:lstStyle>
          <a:p>
            <a:pPr indent="0" lvl="0" mar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Comparison" type="twoTxTwoObj">
  <p:cSld name="TWO_OBJECTS_WITH_TEXT">
    <p:spTree>
      <p:nvGrpSpPr>
        <p:cNvPr id="40" name="Shape 40"/>
        <p:cNvGrpSpPr/>
        <p:nvPr/>
      </p:nvGrpSpPr>
      <p:grpSpPr>
        <a:xfrm>
          <a:off x="0" y="0"/>
          <a:ext cx="0" cy="0"/>
          <a:chOff x="0" y="0"/>
          <a:chExt cx="0" cy="0"/>
        </a:xfrm>
      </p:grpSpPr>
      <p:sp>
        <p:nvSpPr>
          <p:cNvPr id="41" name="Shape 41"/>
          <p:cNvSpPr txBox="1"/>
          <p:nvPr>
            <p:ph type="title"/>
          </p:nvPr>
        </p:nvSpPr>
        <p:spPr>
          <a:xfrm>
            <a:off x="1096963" y="1317625"/>
            <a:ext cx="19751676" cy="5486400"/>
          </a:xfrm>
          <a:prstGeom prst="rect">
            <a:avLst/>
          </a:prstGeom>
          <a:noFill/>
          <a:ln>
            <a:noFill/>
          </a:ln>
        </p:spPr>
        <p:txBody>
          <a:bodyPr anchorCtr="0" anchor="ctr" bIns="162325" lIns="324650" spcFirstLastPara="1" rIns="324650" wrap="square" tIns="162325"/>
          <a:lstStyle>
            <a:lvl1pPr lvl="0" marR="0" rtl="0" algn="ctr">
              <a:spcBef>
                <a:spcPts val="0"/>
              </a:spcBef>
              <a:spcAft>
                <a:spcPts val="0"/>
              </a:spcAft>
              <a:buSzPts val="1400"/>
              <a:buNone/>
              <a:defRPr b="0" i="0" sz="15500" u="none" cap="none" strike="noStrike">
                <a:solidFill>
                  <a:schemeClr val="dk2"/>
                </a:solidFill>
                <a:latin typeface="Times New Roman"/>
                <a:ea typeface="Times New Roman"/>
                <a:cs typeface="Times New Roman"/>
                <a:sym typeface="Times New Roman"/>
              </a:defRPr>
            </a:lvl1pPr>
            <a:lvl2pPr lvl="1" marR="0" rtl="0" algn="ctr">
              <a:spcBef>
                <a:spcPts val="0"/>
              </a:spcBef>
              <a:spcAft>
                <a:spcPts val="0"/>
              </a:spcAft>
              <a:buSzPts val="1400"/>
              <a:buNone/>
              <a:defRPr b="0" i="0" sz="15500" u="none" cap="none" strike="noStrike">
                <a:solidFill>
                  <a:schemeClr val="dk2"/>
                </a:solidFill>
                <a:latin typeface="Times New Roman"/>
                <a:ea typeface="Times New Roman"/>
                <a:cs typeface="Times New Roman"/>
                <a:sym typeface="Times New Roman"/>
              </a:defRPr>
            </a:lvl2pPr>
            <a:lvl3pPr lvl="2" marR="0" rtl="0" algn="ctr">
              <a:spcBef>
                <a:spcPts val="0"/>
              </a:spcBef>
              <a:spcAft>
                <a:spcPts val="0"/>
              </a:spcAft>
              <a:buSzPts val="1400"/>
              <a:buNone/>
              <a:defRPr b="0" i="0" sz="15500" u="none" cap="none" strike="noStrike">
                <a:solidFill>
                  <a:schemeClr val="dk2"/>
                </a:solidFill>
                <a:latin typeface="Times New Roman"/>
                <a:ea typeface="Times New Roman"/>
                <a:cs typeface="Times New Roman"/>
                <a:sym typeface="Times New Roman"/>
              </a:defRPr>
            </a:lvl3pPr>
            <a:lvl4pPr lvl="3" marR="0" rtl="0" algn="ctr">
              <a:spcBef>
                <a:spcPts val="0"/>
              </a:spcBef>
              <a:spcAft>
                <a:spcPts val="0"/>
              </a:spcAft>
              <a:buSzPts val="1400"/>
              <a:buNone/>
              <a:defRPr b="0" i="0" sz="15500" u="none" cap="none" strike="noStrike">
                <a:solidFill>
                  <a:schemeClr val="dk2"/>
                </a:solidFill>
                <a:latin typeface="Times New Roman"/>
                <a:ea typeface="Times New Roman"/>
                <a:cs typeface="Times New Roman"/>
                <a:sym typeface="Times New Roman"/>
              </a:defRPr>
            </a:lvl4pPr>
            <a:lvl5pPr lvl="4" marR="0" rtl="0" algn="ctr">
              <a:spcBef>
                <a:spcPts val="0"/>
              </a:spcBef>
              <a:spcAft>
                <a:spcPts val="0"/>
              </a:spcAft>
              <a:buSzPts val="1400"/>
              <a:buNone/>
              <a:defRPr b="0" i="0" sz="15500" u="none" cap="none" strike="noStrike">
                <a:solidFill>
                  <a:schemeClr val="dk2"/>
                </a:solidFill>
                <a:latin typeface="Times New Roman"/>
                <a:ea typeface="Times New Roman"/>
                <a:cs typeface="Times New Roman"/>
                <a:sym typeface="Times New Roman"/>
              </a:defRPr>
            </a:lvl5pPr>
            <a:lvl6pPr lvl="5" marR="0" rtl="0" algn="ctr">
              <a:spcBef>
                <a:spcPts val="0"/>
              </a:spcBef>
              <a:spcAft>
                <a:spcPts val="0"/>
              </a:spcAft>
              <a:buSzPts val="1400"/>
              <a:buNone/>
              <a:defRPr b="0" i="0" sz="15500" u="none" cap="none" strike="noStrike">
                <a:solidFill>
                  <a:schemeClr val="dk2"/>
                </a:solidFill>
                <a:latin typeface="Times New Roman"/>
                <a:ea typeface="Times New Roman"/>
                <a:cs typeface="Times New Roman"/>
                <a:sym typeface="Times New Roman"/>
              </a:defRPr>
            </a:lvl6pPr>
            <a:lvl7pPr lvl="6" marR="0" rtl="0" algn="ctr">
              <a:spcBef>
                <a:spcPts val="0"/>
              </a:spcBef>
              <a:spcAft>
                <a:spcPts val="0"/>
              </a:spcAft>
              <a:buSzPts val="1400"/>
              <a:buNone/>
              <a:defRPr b="0" i="0" sz="15500" u="none" cap="none" strike="noStrike">
                <a:solidFill>
                  <a:schemeClr val="dk2"/>
                </a:solidFill>
                <a:latin typeface="Times New Roman"/>
                <a:ea typeface="Times New Roman"/>
                <a:cs typeface="Times New Roman"/>
                <a:sym typeface="Times New Roman"/>
              </a:defRPr>
            </a:lvl7pPr>
            <a:lvl8pPr lvl="7" marR="0" rtl="0" algn="ctr">
              <a:spcBef>
                <a:spcPts val="0"/>
              </a:spcBef>
              <a:spcAft>
                <a:spcPts val="0"/>
              </a:spcAft>
              <a:buSzPts val="1400"/>
              <a:buNone/>
              <a:defRPr b="0" i="0" sz="15500" u="none" cap="none" strike="noStrike">
                <a:solidFill>
                  <a:schemeClr val="dk2"/>
                </a:solidFill>
                <a:latin typeface="Times New Roman"/>
                <a:ea typeface="Times New Roman"/>
                <a:cs typeface="Times New Roman"/>
                <a:sym typeface="Times New Roman"/>
              </a:defRPr>
            </a:lvl8pPr>
            <a:lvl9pPr lvl="8" marR="0" rtl="0" algn="ctr">
              <a:spcBef>
                <a:spcPts val="0"/>
              </a:spcBef>
              <a:spcAft>
                <a:spcPts val="0"/>
              </a:spcAft>
              <a:buSzPts val="1400"/>
              <a:buNone/>
              <a:defRPr b="0" i="0" sz="15500" u="none" cap="none" strike="noStrike">
                <a:solidFill>
                  <a:schemeClr val="dk2"/>
                </a:solidFill>
                <a:latin typeface="Times New Roman"/>
                <a:ea typeface="Times New Roman"/>
                <a:cs typeface="Times New Roman"/>
                <a:sym typeface="Times New Roman"/>
              </a:defRPr>
            </a:lvl9pPr>
          </a:lstStyle>
          <a:p/>
        </p:txBody>
      </p:sp>
      <p:sp>
        <p:nvSpPr>
          <p:cNvPr id="42" name="Shape 42"/>
          <p:cNvSpPr txBox="1"/>
          <p:nvPr>
            <p:ph idx="1" type="body"/>
          </p:nvPr>
        </p:nvSpPr>
        <p:spPr>
          <a:xfrm>
            <a:off x="1096963" y="7369175"/>
            <a:ext cx="9696450" cy="3070225"/>
          </a:xfrm>
          <a:prstGeom prst="rect">
            <a:avLst/>
          </a:prstGeom>
          <a:noFill/>
          <a:ln>
            <a:noFill/>
          </a:ln>
        </p:spPr>
        <p:txBody>
          <a:bodyPr anchorCtr="0" anchor="b" bIns="162325" lIns="324650" spcFirstLastPara="1" rIns="324650" wrap="square" tIns="162325"/>
          <a:lstStyle>
            <a:lvl1pPr indent="-228600" lvl="0" marL="457200" marR="0" rtl="0" algn="l">
              <a:spcBef>
                <a:spcPts val="480"/>
              </a:spcBef>
              <a:spcAft>
                <a:spcPts val="0"/>
              </a:spcAft>
              <a:buClr>
                <a:schemeClr val="dk1"/>
              </a:buClr>
              <a:buSzPts val="2400"/>
              <a:buFont typeface="Times New Roman"/>
              <a:buNone/>
              <a:defRPr b="1" i="0" sz="2400" u="none" cap="none" strike="noStrike">
                <a:solidFill>
                  <a:schemeClr val="dk1"/>
                </a:solidFill>
                <a:latin typeface="Times New Roman"/>
                <a:ea typeface="Times New Roman"/>
                <a:cs typeface="Times New Roman"/>
                <a:sym typeface="Times New Roman"/>
              </a:defRPr>
            </a:lvl1pPr>
            <a:lvl2pPr indent="-228600" lvl="1" marL="914400" marR="0" rtl="0" algn="l">
              <a:spcBef>
                <a:spcPts val="400"/>
              </a:spcBef>
              <a:spcAft>
                <a:spcPts val="0"/>
              </a:spcAft>
              <a:buClr>
                <a:schemeClr val="dk1"/>
              </a:buClr>
              <a:buSzPts val="2000"/>
              <a:buFont typeface="Times New Roman"/>
              <a:buNone/>
              <a:defRPr b="1" i="0" sz="2000" u="none" cap="none" strike="noStrike">
                <a:solidFill>
                  <a:schemeClr val="dk1"/>
                </a:solidFill>
                <a:latin typeface="Times New Roman"/>
                <a:ea typeface="Times New Roman"/>
                <a:cs typeface="Times New Roman"/>
                <a:sym typeface="Times New Roman"/>
              </a:defRPr>
            </a:lvl2pPr>
            <a:lvl3pPr indent="-228600" lvl="2" marL="1371600" marR="0" rtl="0" algn="l">
              <a:spcBef>
                <a:spcPts val="360"/>
              </a:spcBef>
              <a:spcAft>
                <a:spcPts val="0"/>
              </a:spcAft>
              <a:buClr>
                <a:schemeClr val="dk1"/>
              </a:buClr>
              <a:buSzPts val="1800"/>
              <a:buFont typeface="Times New Roman"/>
              <a:buNone/>
              <a:defRPr b="1" i="0" sz="1800" u="none" cap="none" strike="noStrike">
                <a:solidFill>
                  <a:schemeClr val="dk1"/>
                </a:solidFill>
                <a:latin typeface="Times New Roman"/>
                <a:ea typeface="Times New Roman"/>
                <a:cs typeface="Times New Roman"/>
                <a:sym typeface="Times New Roman"/>
              </a:defRPr>
            </a:lvl3pPr>
            <a:lvl4pPr indent="-228600" lvl="3" marL="1828800" marR="0" rtl="0" algn="l">
              <a:spcBef>
                <a:spcPts val="320"/>
              </a:spcBef>
              <a:spcAft>
                <a:spcPts val="0"/>
              </a:spcAft>
              <a:buClr>
                <a:schemeClr val="dk1"/>
              </a:buClr>
              <a:buSzPts val="1600"/>
              <a:buFont typeface="Times New Roman"/>
              <a:buNone/>
              <a:defRPr b="1" i="0" sz="1600" u="none" cap="none" strike="noStrike">
                <a:solidFill>
                  <a:schemeClr val="dk1"/>
                </a:solidFill>
                <a:latin typeface="Times New Roman"/>
                <a:ea typeface="Times New Roman"/>
                <a:cs typeface="Times New Roman"/>
                <a:sym typeface="Times New Roman"/>
              </a:defRPr>
            </a:lvl4pPr>
            <a:lvl5pPr indent="-228600" lvl="4" marL="2286000" marR="0" rtl="0" algn="l">
              <a:spcBef>
                <a:spcPts val="320"/>
              </a:spcBef>
              <a:spcAft>
                <a:spcPts val="0"/>
              </a:spcAft>
              <a:buClr>
                <a:schemeClr val="dk1"/>
              </a:buClr>
              <a:buSzPts val="1600"/>
              <a:buFont typeface="Times New Roman"/>
              <a:buNone/>
              <a:defRPr b="1" i="0" sz="1600" u="none" cap="none" strike="noStrike">
                <a:solidFill>
                  <a:schemeClr val="dk1"/>
                </a:solidFill>
                <a:latin typeface="Times New Roman"/>
                <a:ea typeface="Times New Roman"/>
                <a:cs typeface="Times New Roman"/>
                <a:sym typeface="Times New Roman"/>
              </a:defRPr>
            </a:lvl5pPr>
            <a:lvl6pPr indent="-228600" lvl="5" marL="2743200" marR="0" rtl="0" algn="l">
              <a:spcBef>
                <a:spcPts val="320"/>
              </a:spcBef>
              <a:spcAft>
                <a:spcPts val="0"/>
              </a:spcAft>
              <a:buClr>
                <a:schemeClr val="dk1"/>
              </a:buClr>
              <a:buSzPts val="1600"/>
              <a:buFont typeface="Times New Roman"/>
              <a:buNone/>
              <a:defRPr b="1" i="0" sz="1600" u="none" cap="none" strike="noStrike">
                <a:solidFill>
                  <a:schemeClr val="dk1"/>
                </a:solidFill>
                <a:latin typeface="Times New Roman"/>
                <a:ea typeface="Times New Roman"/>
                <a:cs typeface="Times New Roman"/>
                <a:sym typeface="Times New Roman"/>
              </a:defRPr>
            </a:lvl6pPr>
            <a:lvl7pPr indent="-228600" lvl="6" marL="3200400" marR="0" rtl="0" algn="l">
              <a:spcBef>
                <a:spcPts val="320"/>
              </a:spcBef>
              <a:spcAft>
                <a:spcPts val="0"/>
              </a:spcAft>
              <a:buClr>
                <a:schemeClr val="dk1"/>
              </a:buClr>
              <a:buSzPts val="1600"/>
              <a:buFont typeface="Times New Roman"/>
              <a:buNone/>
              <a:defRPr b="1" i="0" sz="1600" u="none" cap="none" strike="noStrike">
                <a:solidFill>
                  <a:schemeClr val="dk1"/>
                </a:solidFill>
                <a:latin typeface="Times New Roman"/>
                <a:ea typeface="Times New Roman"/>
                <a:cs typeface="Times New Roman"/>
                <a:sym typeface="Times New Roman"/>
              </a:defRPr>
            </a:lvl7pPr>
            <a:lvl8pPr indent="-228600" lvl="7" marL="3657600" marR="0" rtl="0" algn="l">
              <a:spcBef>
                <a:spcPts val="320"/>
              </a:spcBef>
              <a:spcAft>
                <a:spcPts val="0"/>
              </a:spcAft>
              <a:buClr>
                <a:schemeClr val="dk1"/>
              </a:buClr>
              <a:buSzPts val="1600"/>
              <a:buFont typeface="Times New Roman"/>
              <a:buNone/>
              <a:defRPr b="1" i="0" sz="1600" u="none" cap="none" strike="noStrike">
                <a:solidFill>
                  <a:schemeClr val="dk1"/>
                </a:solidFill>
                <a:latin typeface="Times New Roman"/>
                <a:ea typeface="Times New Roman"/>
                <a:cs typeface="Times New Roman"/>
                <a:sym typeface="Times New Roman"/>
              </a:defRPr>
            </a:lvl8pPr>
            <a:lvl9pPr indent="-228600" lvl="8" marL="4114800" marR="0" rtl="0" algn="l">
              <a:spcBef>
                <a:spcPts val="320"/>
              </a:spcBef>
              <a:spcAft>
                <a:spcPts val="0"/>
              </a:spcAft>
              <a:buClr>
                <a:schemeClr val="dk1"/>
              </a:buClr>
              <a:buSzPts val="1600"/>
              <a:buFont typeface="Times New Roman"/>
              <a:buNone/>
              <a:defRPr b="1" i="0" sz="1600" u="none" cap="none" strike="noStrike">
                <a:solidFill>
                  <a:schemeClr val="dk1"/>
                </a:solidFill>
                <a:latin typeface="Times New Roman"/>
                <a:ea typeface="Times New Roman"/>
                <a:cs typeface="Times New Roman"/>
                <a:sym typeface="Times New Roman"/>
              </a:defRPr>
            </a:lvl9pPr>
          </a:lstStyle>
          <a:p/>
        </p:txBody>
      </p:sp>
      <p:sp>
        <p:nvSpPr>
          <p:cNvPr id="43" name="Shape 43"/>
          <p:cNvSpPr txBox="1"/>
          <p:nvPr>
            <p:ph idx="2" type="body"/>
          </p:nvPr>
        </p:nvSpPr>
        <p:spPr>
          <a:xfrm>
            <a:off x="1096963" y="10439400"/>
            <a:ext cx="9696450" cy="18965863"/>
          </a:xfrm>
          <a:prstGeom prst="rect">
            <a:avLst/>
          </a:prstGeom>
          <a:noFill/>
          <a:ln>
            <a:noFill/>
          </a:ln>
        </p:spPr>
        <p:txBody>
          <a:bodyPr anchorCtr="0" anchor="t" bIns="162325" lIns="324650" spcFirstLastPara="1" rIns="324650" wrap="square" tIns="162325"/>
          <a:lstStyle>
            <a:lvl1pPr indent="-381000" lvl="0" marL="457200" marR="0" rtl="0" algn="l">
              <a:spcBef>
                <a:spcPts val="480"/>
              </a:spcBef>
              <a:spcAft>
                <a:spcPts val="0"/>
              </a:spcAft>
              <a:buClr>
                <a:schemeClr val="dk1"/>
              </a:buClr>
              <a:buSzPts val="2400"/>
              <a:buFont typeface="Times New Roman"/>
              <a:buChar char="•"/>
              <a:defRPr b="0" i="0" sz="2400" u="none" cap="none" strike="noStrike">
                <a:solidFill>
                  <a:schemeClr val="dk1"/>
                </a:solidFill>
                <a:latin typeface="Times New Roman"/>
                <a:ea typeface="Times New Roman"/>
                <a:cs typeface="Times New Roman"/>
                <a:sym typeface="Times New Roman"/>
              </a:defRPr>
            </a:lvl1pPr>
            <a:lvl2pPr indent="-355600" lvl="1" marL="914400" marR="0" rtl="0" algn="l">
              <a:spcBef>
                <a:spcPts val="400"/>
              </a:spcBef>
              <a:spcAft>
                <a:spcPts val="0"/>
              </a:spcAft>
              <a:buClr>
                <a:schemeClr val="dk1"/>
              </a:buClr>
              <a:buSzPts val="2000"/>
              <a:buFont typeface="Times New Roman"/>
              <a:buChar char="–"/>
              <a:defRPr b="0" i="0" sz="2000" u="none" cap="none" strike="noStrike">
                <a:solidFill>
                  <a:schemeClr val="dk1"/>
                </a:solidFill>
                <a:latin typeface="Times New Roman"/>
                <a:ea typeface="Times New Roman"/>
                <a:cs typeface="Times New Roman"/>
                <a:sym typeface="Times New Roman"/>
              </a:defRPr>
            </a:lvl2pPr>
            <a:lvl3pPr indent="-342900" lvl="2" marL="1371600" marR="0" rtl="0" algn="l">
              <a:spcBef>
                <a:spcPts val="360"/>
              </a:spcBef>
              <a:spcAft>
                <a:spcPts val="0"/>
              </a:spcAft>
              <a:buClr>
                <a:schemeClr val="dk1"/>
              </a:buClr>
              <a:buSzPts val="1800"/>
              <a:buFont typeface="Times New Roman"/>
              <a:buChar char="•"/>
              <a:defRPr b="0" i="0" sz="1800" u="none" cap="none" strike="noStrike">
                <a:solidFill>
                  <a:schemeClr val="dk1"/>
                </a:solidFill>
                <a:latin typeface="Times New Roman"/>
                <a:ea typeface="Times New Roman"/>
                <a:cs typeface="Times New Roman"/>
                <a:sym typeface="Times New Roman"/>
              </a:defRPr>
            </a:lvl3pPr>
            <a:lvl4pPr indent="-330200" lvl="3" marL="1828800" marR="0" rtl="0" algn="l">
              <a:spcBef>
                <a:spcPts val="320"/>
              </a:spcBef>
              <a:spcAft>
                <a:spcPts val="0"/>
              </a:spcAft>
              <a:buClr>
                <a:schemeClr val="dk1"/>
              </a:buClr>
              <a:buSzPts val="1600"/>
              <a:buFont typeface="Times New Roman"/>
              <a:buChar char="–"/>
              <a:defRPr b="0" i="0" sz="1600" u="none" cap="none" strike="noStrike">
                <a:solidFill>
                  <a:schemeClr val="dk1"/>
                </a:solidFill>
                <a:latin typeface="Times New Roman"/>
                <a:ea typeface="Times New Roman"/>
                <a:cs typeface="Times New Roman"/>
                <a:sym typeface="Times New Roman"/>
              </a:defRPr>
            </a:lvl4pPr>
            <a:lvl5pPr indent="-330200" lvl="4" marL="2286000" marR="0" rtl="0" algn="l">
              <a:spcBef>
                <a:spcPts val="320"/>
              </a:spcBef>
              <a:spcAft>
                <a:spcPts val="0"/>
              </a:spcAft>
              <a:buClr>
                <a:schemeClr val="dk1"/>
              </a:buClr>
              <a:buSzPts val="1600"/>
              <a:buFont typeface="Times New Roman"/>
              <a:buChar char="•"/>
              <a:defRPr b="0" i="0" sz="1600" u="none" cap="none" strike="noStrike">
                <a:solidFill>
                  <a:schemeClr val="dk1"/>
                </a:solidFill>
                <a:latin typeface="Times New Roman"/>
                <a:ea typeface="Times New Roman"/>
                <a:cs typeface="Times New Roman"/>
                <a:sym typeface="Times New Roman"/>
              </a:defRPr>
            </a:lvl5pPr>
            <a:lvl6pPr indent="-330200" lvl="5" marL="2743200" marR="0" rtl="0" algn="l">
              <a:spcBef>
                <a:spcPts val="320"/>
              </a:spcBef>
              <a:spcAft>
                <a:spcPts val="0"/>
              </a:spcAft>
              <a:buClr>
                <a:schemeClr val="dk1"/>
              </a:buClr>
              <a:buSzPts val="1600"/>
              <a:buFont typeface="Times New Roman"/>
              <a:buChar char="•"/>
              <a:defRPr b="0" i="0" sz="1600" u="none" cap="none" strike="noStrike">
                <a:solidFill>
                  <a:schemeClr val="dk1"/>
                </a:solidFill>
                <a:latin typeface="Times New Roman"/>
                <a:ea typeface="Times New Roman"/>
                <a:cs typeface="Times New Roman"/>
                <a:sym typeface="Times New Roman"/>
              </a:defRPr>
            </a:lvl6pPr>
            <a:lvl7pPr indent="-330200" lvl="6" marL="3200400" marR="0" rtl="0" algn="l">
              <a:spcBef>
                <a:spcPts val="320"/>
              </a:spcBef>
              <a:spcAft>
                <a:spcPts val="0"/>
              </a:spcAft>
              <a:buClr>
                <a:schemeClr val="dk1"/>
              </a:buClr>
              <a:buSzPts val="1600"/>
              <a:buFont typeface="Times New Roman"/>
              <a:buChar char="•"/>
              <a:defRPr b="0" i="0" sz="1600" u="none" cap="none" strike="noStrike">
                <a:solidFill>
                  <a:schemeClr val="dk1"/>
                </a:solidFill>
                <a:latin typeface="Times New Roman"/>
                <a:ea typeface="Times New Roman"/>
                <a:cs typeface="Times New Roman"/>
                <a:sym typeface="Times New Roman"/>
              </a:defRPr>
            </a:lvl7pPr>
            <a:lvl8pPr indent="-330200" lvl="7" marL="3657600" marR="0" rtl="0" algn="l">
              <a:spcBef>
                <a:spcPts val="320"/>
              </a:spcBef>
              <a:spcAft>
                <a:spcPts val="0"/>
              </a:spcAft>
              <a:buClr>
                <a:schemeClr val="dk1"/>
              </a:buClr>
              <a:buSzPts val="1600"/>
              <a:buFont typeface="Times New Roman"/>
              <a:buChar char="•"/>
              <a:defRPr b="0" i="0" sz="1600" u="none" cap="none" strike="noStrike">
                <a:solidFill>
                  <a:schemeClr val="dk1"/>
                </a:solidFill>
                <a:latin typeface="Times New Roman"/>
                <a:ea typeface="Times New Roman"/>
                <a:cs typeface="Times New Roman"/>
                <a:sym typeface="Times New Roman"/>
              </a:defRPr>
            </a:lvl8pPr>
            <a:lvl9pPr indent="-330200" lvl="8" marL="4114800" marR="0" rtl="0" algn="l">
              <a:spcBef>
                <a:spcPts val="320"/>
              </a:spcBef>
              <a:spcAft>
                <a:spcPts val="0"/>
              </a:spcAft>
              <a:buClr>
                <a:schemeClr val="dk1"/>
              </a:buClr>
              <a:buSzPts val="1600"/>
              <a:buFont typeface="Times New Roman"/>
              <a:buChar char="•"/>
              <a:defRPr b="0" i="0" sz="1600" u="none" cap="none" strike="noStrike">
                <a:solidFill>
                  <a:schemeClr val="dk1"/>
                </a:solidFill>
                <a:latin typeface="Times New Roman"/>
                <a:ea typeface="Times New Roman"/>
                <a:cs typeface="Times New Roman"/>
                <a:sym typeface="Times New Roman"/>
              </a:defRPr>
            </a:lvl9pPr>
          </a:lstStyle>
          <a:p/>
        </p:txBody>
      </p:sp>
      <p:sp>
        <p:nvSpPr>
          <p:cNvPr id="44" name="Shape 44"/>
          <p:cNvSpPr txBox="1"/>
          <p:nvPr>
            <p:ph idx="3" type="body"/>
          </p:nvPr>
        </p:nvSpPr>
        <p:spPr>
          <a:xfrm>
            <a:off x="11147425" y="7369175"/>
            <a:ext cx="9701213" cy="3070225"/>
          </a:xfrm>
          <a:prstGeom prst="rect">
            <a:avLst/>
          </a:prstGeom>
          <a:noFill/>
          <a:ln>
            <a:noFill/>
          </a:ln>
        </p:spPr>
        <p:txBody>
          <a:bodyPr anchorCtr="0" anchor="b" bIns="162325" lIns="324650" spcFirstLastPara="1" rIns="324650" wrap="square" tIns="162325"/>
          <a:lstStyle>
            <a:lvl1pPr indent="-228600" lvl="0" marL="457200" marR="0" rtl="0" algn="l">
              <a:spcBef>
                <a:spcPts val="480"/>
              </a:spcBef>
              <a:spcAft>
                <a:spcPts val="0"/>
              </a:spcAft>
              <a:buClr>
                <a:schemeClr val="dk1"/>
              </a:buClr>
              <a:buSzPts val="2400"/>
              <a:buFont typeface="Times New Roman"/>
              <a:buNone/>
              <a:defRPr b="1" i="0" sz="2400" u="none" cap="none" strike="noStrike">
                <a:solidFill>
                  <a:schemeClr val="dk1"/>
                </a:solidFill>
                <a:latin typeface="Times New Roman"/>
                <a:ea typeface="Times New Roman"/>
                <a:cs typeface="Times New Roman"/>
                <a:sym typeface="Times New Roman"/>
              </a:defRPr>
            </a:lvl1pPr>
            <a:lvl2pPr indent="-228600" lvl="1" marL="914400" marR="0" rtl="0" algn="l">
              <a:spcBef>
                <a:spcPts val="400"/>
              </a:spcBef>
              <a:spcAft>
                <a:spcPts val="0"/>
              </a:spcAft>
              <a:buClr>
                <a:schemeClr val="dk1"/>
              </a:buClr>
              <a:buSzPts val="2000"/>
              <a:buFont typeface="Times New Roman"/>
              <a:buNone/>
              <a:defRPr b="1" i="0" sz="2000" u="none" cap="none" strike="noStrike">
                <a:solidFill>
                  <a:schemeClr val="dk1"/>
                </a:solidFill>
                <a:latin typeface="Times New Roman"/>
                <a:ea typeface="Times New Roman"/>
                <a:cs typeface="Times New Roman"/>
                <a:sym typeface="Times New Roman"/>
              </a:defRPr>
            </a:lvl2pPr>
            <a:lvl3pPr indent="-228600" lvl="2" marL="1371600" marR="0" rtl="0" algn="l">
              <a:spcBef>
                <a:spcPts val="360"/>
              </a:spcBef>
              <a:spcAft>
                <a:spcPts val="0"/>
              </a:spcAft>
              <a:buClr>
                <a:schemeClr val="dk1"/>
              </a:buClr>
              <a:buSzPts val="1800"/>
              <a:buFont typeface="Times New Roman"/>
              <a:buNone/>
              <a:defRPr b="1" i="0" sz="1800" u="none" cap="none" strike="noStrike">
                <a:solidFill>
                  <a:schemeClr val="dk1"/>
                </a:solidFill>
                <a:latin typeface="Times New Roman"/>
                <a:ea typeface="Times New Roman"/>
                <a:cs typeface="Times New Roman"/>
                <a:sym typeface="Times New Roman"/>
              </a:defRPr>
            </a:lvl3pPr>
            <a:lvl4pPr indent="-228600" lvl="3" marL="1828800" marR="0" rtl="0" algn="l">
              <a:spcBef>
                <a:spcPts val="320"/>
              </a:spcBef>
              <a:spcAft>
                <a:spcPts val="0"/>
              </a:spcAft>
              <a:buClr>
                <a:schemeClr val="dk1"/>
              </a:buClr>
              <a:buSzPts val="1600"/>
              <a:buFont typeface="Times New Roman"/>
              <a:buNone/>
              <a:defRPr b="1" i="0" sz="1600" u="none" cap="none" strike="noStrike">
                <a:solidFill>
                  <a:schemeClr val="dk1"/>
                </a:solidFill>
                <a:latin typeface="Times New Roman"/>
                <a:ea typeface="Times New Roman"/>
                <a:cs typeface="Times New Roman"/>
                <a:sym typeface="Times New Roman"/>
              </a:defRPr>
            </a:lvl4pPr>
            <a:lvl5pPr indent="-228600" lvl="4" marL="2286000" marR="0" rtl="0" algn="l">
              <a:spcBef>
                <a:spcPts val="320"/>
              </a:spcBef>
              <a:spcAft>
                <a:spcPts val="0"/>
              </a:spcAft>
              <a:buClr>
                <a:schemeClr val="dk1"/>
              </a:buClr>
              <a:buSzPts val="1600"/>
              <a:buFont typeface="Times New Roman"/>
              <a:buNone/>
              <a:defRPr b="1" i="0" sz="1600" u="none" cap="none" strike="noStrike">
                <a:solidFill>
                  <a:schemeClr val="dk1"/>
                </a:solidFill>
                <a:latin typeface="Times New Roman"/>
                <a:ea typeface="Times New Roman"/>
                <a:cs typeface="Times New Roman"/>
                <a:sym typeface="Times New Roman"/>
              </a:defRPr>
            </a:lvl5pPr>
            <a:lvl6pPr indent="-228600" lvl="5" marL="2743200" marR="0" rtl="0" algn="l">
              <a:spcBef>
                <a:spcPts val="320"/>
              </a:spcBef>
              <a:spcAft>
                <a:spcPts val="0"/>
              </a:spcAft>
              <a:buClr>
                <a:schemeClr val="dk1"/>
              </a:buClr>
              <a:buSzPts val="1600"/>
              <a:buFont typeface="Times New Roman"/>
              <a:buNone/>
              <a:defRPr b="1" i="0" sz="1600" u="none" cap="none" strike="noStrike">
                <a:solidFill>
                  <a:schemeClr val="dk1"/>
                </a:solidFill>
                <a:latin typeface="Times New Roman"/>
                <a:ea typeface="Times New Roman"/>
                <a:cs typeface="Times New Roman"/>
                <a:sym typeface="Times New Roman"/>
              </a:defRPr>
            </a:lvl6pPr>
            <a:lvl7pPr indent="-228600" lvl="6" marL="3200400" marR="0" rtl="0" algn="l">
              <a:spcBef>
                <a:spcPts val="320"/>
              </a:spcBef>
              <a:spcAft>
                <a:spcPts val="0"/>
              </a:spcAft>
              <a:buClr>
                <a:schemeClr val="dk1"/>
              </a:buClr>
              <a:buSzPts val="1600"/>
              <a:buFont typeface="Times New Roman"/>
              <a:buNone/>
              <a:defRPr b="1" i="0" sz="1600" u="none" cap="none" strike="noStrike">
                <a:solidFill>
                  <a:schemeClr val="dk1"/>
                </a:solidFill>
                <a:latin typeface="Times New Roman"/>
                <a:ea typeface="Times New Roman"/>
                <a:cs typeface="Times New Roman"/>
                <a:sym typeface="Times New Roman"/>
              </a:defRPr>
            </a:lvl7pPr>
            <a:lvl8pPr indent="-228600" lvl="7" marL="3657600" marR="0" rtl="0" algn="l">
              <a:spcBef>
                <a:spcPts val="320"/>
              </a:spcBef>
              <a:spcAft>
                <a:spcPts val="0"/>
              </a:spcAft>
              <a:buClr>
                <a:schemeClr val="dk1"/>
              </a:buClr>
              <a:buSzPts val="1600"/>
              <a:buFont typeface="Times New Roman"/>
              <a:buNone/>
              <a:defRPr b="1" i="0" sz="1600" u="none" cap="none" strike="noStrike">
                <a:solidFill>
                  <a:schemeClr val="dk1"/>
                </a:solidFill>
                <a:latin typeface="Times New Roman"/>
                <a:ea typeface="Times New Roman"/>
                <a:cs typeface="Times New Roman"/>
                <a:sym typeface="Times New Roman"/>
              </a:defRPr>
            </a:lvl8pPr>
            <a:lvl9pPr indent="-228600" lvl="8" marL="4114800" marR="0" rtl="0" algn="l">
              <a:spcBef>
                <a:spcPts val="320"/>
              </a:spcBef>
              <a:spcAft>
                <a:spcPts val="0"/>
              </a:spcAft>
              <a:buClr>
                <a:schemeClr val="dk1"/>
              </a:buClr>
              <a:buSzPts val="1600"/>
              <a:buFont typeface="Times New Roman"/>
              <a:buNone/>
              <a:defRPr b="1" i="0" sz="1600" u="none" cap="none" strike="noStrike">
                <a:solidFill>
                  <a:schemeClr val="dk1"/>
                </a:solidFill>
                <a:latin typeface="Times New Roman"/>
                <a:ea typeface="Times New Roman"/>
                <a:cs typeface="Times New Roman"/>
                <a:sym typeface="Times New Roman"/>
              </a:defRPr>
            </a:lvl9pPr>
          </a:lstStyle>
          <a:p/>
        </p:txBody>
      </p:sp>
      <p:sp>
        <p:nvSpPr>
          <p:cNvPr id="45" name="Shape 45"/>
          <p:cNvSpPr txBox="1"/>
          <p:nvPr>
            <p:ph idx="4" type="body"/>
          </p:nvPr>
        </p:nvSpPr>
        <p:spPr>
          <a:xfrm>
            <a:off x="11147425" y="10439400"/>
            <a:ext cx="9701213" cy="18965863"/>
          </a:xfrm>
          <a:prstGeom prst="rect">
            <a:avLst/>
          </a:prstGeom>
          <a:noFill/>
          <a:ln>
            <a:noFill/>
          </a:ln>
        </p:spPr>
        <p:txBody>
          <a:bodyPr anchorCtr="0" anchor="t" bIns="162325" lIns="324650" spcFirstLastPara="1" rIns="324650" wrap="square" tIns="162325"/>
          <a:lstStyle>
            <a:lvl1pPr indent="-381000" lvl="0" marL="457200" marR="0" rtl="0" algn="l">
              <a:spcBef>
                <a:spcPts val="480"/>
              </a:spcBef>
              <a:spcAft>
                <a:spcPts val="0"/>
              </a:spcAft>
              <a:buClr>
                <a:schemeClr val="dk1"/>
              </a:buClr>
              <a:buSzPts val="2400"/>
              <a:buFont typeface="Times New Roman"/>
              <a:buChar char="•"/>
              <a:defRPr b="0" i="0" sz="2400" u="none" cap="none" strike="noStrike">
                <a:solidFill>
                  <a:schemeClr val="dk1"/>
                </a:solidFill>
                <a:latin typeface="Times New Roman"/>
                <a:ea typeface="Times New Roman"/>
                <a:cs typeface="Times New Roman"/>
                <a:sym typeface="Times New Roman"/>
              </a:defRPr>
            </a:lvl1pPr>
            <a:lvl2pPr indent="-355600" lvl="1" marL="914400" marR="0" rtl="0" algn="l">
              <a:spcBef>
                <a:spcPts val="400"/>
              </a:spcBef>
              <a:spcAft>
                <a:spcPts val="0"/>
              </a:spcAft>
              <a:buClr>
                <a:schemeClr val="dk1"/>
              </a:buClr>
              <a:buSzPts val="2000"/>
              <a:buFont typeface="Times New Roman"/>
              <a:buChar char="–"/>
              <a:defRPr b="0" i="0" sz="2000" u="none" cap="none" strike="noStrike">
                <a:solidFill>
                  <a:schemeClr val="dk1"/>
                </a:solidFill>
                <a:latin typeface="Times New Roman"/>
                <a:ea typeface="Times New Roman"/>
                <a:cs typeface="Times New Roman"/>
                <a:sym typeface="Times New Roman"/>
              </a:defRPr>
            </a:lvl2pPr>
            <a:lvl3pPr indent="-342900" lvl="2" marL="1371600" marR="0" rtl="0" algn="l">
              <a:spcBef>
                <a:spcPts val="360"/>
              </a:spcBef>
              <a:spcAft>
                <a:spcPts val="0"/>
              </a:spcAft>
              <a:buClr>
                <a:schemeClr val="dk1"/>
              </a:buClr>
              <a:buSzPts val="1800"/>
              <a:buFont typeface="Times New Roman"/>
              <a:buChar char="•"/>
              <a:defRPr b="0" i="0" sz="1800" u="none" cap="none" strike="noStrike">
                <a:solidFill>
                  <a:schemeClr val="dk1"/>
                </a:solidFill>
                <a:latin typeface="Times New Roman"/>
                <a:ea typeface="Times New Roman"/>
                <a:cs typeface="Times New Roman"/>
                <a:sym typeface="Times New Roman"/>
              </a:defRPr>
            </a:lvl3pPr>
            <a:lvl4pPr indent="-330200" lvl="3" marL="1828800" marR="0" rtl="0" algn="l">
              <a:spcBef>
                <a:spcPts val="320"/>
              </a:spcBef>
              <a:spcAft>
                <a:spcPts val="0"/>
              </a:spcAft>
              <a:buClr>
                <a:schemeClr val="dk1"/>
              </a:buClr>
              <a:buSzPts val="1600"/>
              <a:buFont typeface="Times New Roman"/>
              <a:buChar char="–"/>
              <a:defRPr b="0" i="0" sz="1600" u="none" cap="none" strike="noStrike">
                <a:solidFill>
                  <a:schemeClr val="dk1"/>
                </a:solidFill>
                <a:latin typeface="Times New Roman"/>
                <a:ea typeface="Times New Roman"/>
                <a:cs typeface="Times New Roman"/>
                <a:sym typeface="Times New Roman"/>
              </a:defRPr>
            </a:lvl4pPr>
            <a:lvl5pPr indent="-330200" lvl="4" marL="2286000" marR="0" rtl="0" algn="l">
              <a:spcBef>
                <a:spcPts val="320"/>
              </a:spcBef>
              <a:spcAft>
                <a:spcPts val="0"/>
              </a:spcAft>
              <a:buClr>
                <a:schemeClr val="dk1"/>
              </a:buClr>
              <a:buSzPts val="1600"/>
              <a:buFont typeface="Times New Roman"/>
              <a:buChar char="•"/>
              <a:defRPr b="0" i="0" sz="1600" u="none" cap="none" strike="noStrike">
                <a:solidFill>
                  <a:schemeClr val="dk1"/>
                </a:solidFill>
                <a:latin typeface="Times New Roman"/>
                <a:ea typeface="Times New Roman"/>
                <a:cs typeface="Times New Roman"/>
                <a:sym typeface="Times New Roman"/>
              </a:defRPr>
            </a:lvl5pPr>
            <a:lvl6pPr indent="-330200" lvl="5" marL="2743200" marR="0" rtl="0" algn="l">
              <a:spcBef>
                <a:spcPts val="320"/>
              </a:spcBef>
              <a:spcAft>
                <a:spcPts val="0"/>
              </a:spcAft>
              <a:buClr>
                <a:schemeClr val="dk1"/>
              </a:buClr>
              <a:buSzPts val="1600"/>
              <a:buFont typeface="Times New Roman"/>
              <a:buChar char="•"/>
              <a:defRPr b="0" i="0" sz="1600" u="none" cap="none" strike="noStrike">
                <a:solidFill>
                  <a:schemeClr val="dk1"/>
                </a:solidFill>
                <a:latin typeface="Times New Roman"/>
                <a:ea typeface="Times New Roman"/>
                <a:cs typeface="Times New Roman"/>
                <a:sym typeface="Times New Roman"/>
              </a:defRPr>
            </a:lvl6pPr>
            <a:lvl7pPr indent="-330200" lvl="6" marL="3200400" marR="0" rtl="0" algn="l">
              <a:spcBef>
                <a:spcPts val="320"/>
              </a:spcBef>
              <a:spcAft>
                <a:spcPts val="0"/>
              </a:spcAft>
              <a:buClr>
                <a:schemeClr val="dk1"/>
              </a:buClr>
              <a:buSzPts val="1600"/>
              <a:buFont typeface="Times New Roman"/>
              <a:buChar char="•"/>
              <a:defRPr b="0" i="0" sz="1600" u="none" cap="none" strike="noStrike">
                <a:solidFill>
                  <a:schemeClr val="dk1"/>
                </a:solidFill>
                <a:latin typeface="Times New Roman"/>
                <a:ea typeface="Times New Roman"/>
                <a:cs typeface="Times New Roman"/>
                <a:sym typeface="Times New Roman"/>
              </a:defRPr>
            </a:lvl7pPr>
            <a:lvl8pPr indent="-330200" lvl="7" marL="3657600" marR="0" rtl="0" algn="l">
              <a:spcBef>
                <a:spcPts val="320"/>
              </a:spcBef>
              <a:spcAft>
                <a:spcPts val="0"/>
              </a:spcAft>
              <a:buClr>
                <a:schemeClr val="dk1"/>
              </a:buClr>
              <a:buSzPts val="1600"/>
              <a:buFont typeface="Times New Roman"/>
              <a:buChar char="•"/>
              <a:defRPr b="0" i="0" sz="1600" u="none" cap="none" strike="noStrike">
                <a:solidFill>
                  <a:schemeClr val="dk1"/>
                </a:solidFill>
                <a:latin typeface="Times New Roman"/>
                <a:ea typeface="Times New Roman"/>
                <a:cs typeface="Times New Roman"/>
                <a:sym typeface="Times New Roman"/>
              </a:defRPr>
            </a:lvl8pPr>
            <a:lvl9pPr indent="-330200" lvl="8" marL="4114800" marR="0" rtl="0" algn="l">
              <a:spcBef>
                <a:spcPts val="320"/>
              </a:spcBef>
              <a:spcAft>
                <a:spcPts val="0"/>
              </a:spcAft>
              <a:buClr>
                <a:schemeClr val="dk1"/>
              </a:buClr>
              <a:buSzPts val="1600"/>
              <a:buFont typeface="Times New Roman"/>
              <a:buChar char="•"/>
              <a:defRPr b="0" i="0" sz="1600" u="none" cap="none" strike="noStrike">
                <a:solidFill>
                  <a:schemeClr val="dk1"/>
                </a:solidFill>
                <a:latin typeface="Times New Roman"/>
                <a:ea typeface="Times New Roman"/>
                <a:cs typeface="Times New Roman"/>
                <a:sym typeface="Times New Roman"/>
              </a:defRPr>
            </a:lvl9pPr>
          </a:lstStyle>
          <a:p/>
        </p:txBody>
      </p:sp>
      <p:sp>
        <p:nvSpPr>
          <p:cNvPr id="46" name="Shape 46"/>
          <p:cNvSpPr txBox="1"/>
          <p:nvPr>
            <p:ph idx="10" type="dt"/>
          </p:nvPr>
        </p:nvSpPr>
        <p:spPr>
          <a:xfrm>
            <a:off x="1647825" y="29992638"/>
            <a:ext cx="4572000" cy="2193925"/>
          </a:xfrm>
          <a:prstGeom prst="rect">
            <a:avLst/>
          </a:prstGeom>
          <a:noFill/>
          <a:ln>
            <a:noFill/>
          </a:ln>
        </p:spPr>
        <p:txBody>
          <a:bodyPr anchorCtr="0" anchor="ctr" bIns="162325" lIns="324650" spcFirstLastPara="1" rIns="324650" wrap="square" tIns="162325"/>
          <a:lstStyle>
            <a:lvl1pPr lvl="0" marR="0" rtl="0" algn="l">
              <a:spcBef>
                <a:spcPts val="0"/>
              </a:spcBef>
              <a:spcAft>
                <a:spcPts val="0"/>
              </a:spcAft>
              <a:buSzPts val="1400"/>
              <a:buNone/>
              <a:defRPr b="0" sz="5000">
                <a:solidFill>
                  <a:schemeClr val="dk1"/>
                </a:solidFill>
                <a:latin typeface="Times New Roman"/>
                <a:ea typeface="Times New Roman"/>
                <a:cs typeface="Times New Roman"/>
                <a:sym typeface="Times New Roman"/>
              </a:defRPr>
            </a:lvl1pPr>
            <a:lvl2pPr lvl="1" marR="0" rtl="0" algn="ctr">
              <a:spcBef>
                <a:spcPts val="0"/>
              </a:spcBef>
              <a:spcAft>
                <a:spcPts val="0"/>
              </a:spcAft>
              <a:buSzPts val="1400"/>
              <a:buNone/>
              <a:defRPr b="1" i="0" sz="1800" u="none" cap="none" strike="noStrike">
                <a:solidFill>
                  <a:schemeClr val="dk1"/>
                </a:solidFill>
                <a:latin typeface="Arial"/>
                <a:ea typeface="Arial"/>
                <a:cs typeface="Arial"/>
                <a:sym typeface="Arial"/>
              </a:defRPr>
            </a:lvl2pPr>
            <a:lvl3pPr lvl="2" marR="0" rtl="0" algn="ctr">
              <a:spcBef>
                <a:spcPts val="0"/>
              </a:spcBef>
              <a:spcAft>
                <a:spcPts val="0"/>
              </a:spcAft>
              <a:buSzPts val="1400"/>
              <a:buNone/>
              <a:defRPr b="1" i="0" sz="1800" u="none" cap="none" strike="noStrike">
                <a:solidFill>
                  <a:schemeClr val="dk1"/>
                </a:solidFill>
                <a:latin typeface="Arial"/>
                <a:ea typeface="Arial"/>
                <a:cs typeface="Arial"/>
                <a:sym typeface="Arial"/>
              </a:defRPr>
            </a:lvl3pPr>
            <a:lvl4pPr lvl="3" marR="0" rtl="0" algn="ctr">
              <a:spcBef>
                <a:spcPts val="0"/>
              </a:spcBef>
              <a:spcAft>
                <a:spcPts val="0"/>
              </a:spcAft>
              <a:buSzPts val="1400"/>
              <a:buNone/>
              <a:defRPr b="1" i="0" sz="1800" u="none" cap="none" strike="noStrike">
                <a:solidFill>
                  <a:schemeClr val="dk1"/>
                </a:solidFill>
                <a:latin typeface="Arial"/>
                <a:ea typeface="Arial"/>
                <a:cs typeface="Arial"/>
                <a:sym typeface="Arial"/>
              </a:defRPr>
            </a:lvl4pPr>
            <a:lvl5pPr lvl="4" marR="0" rtl="0" algn="ctr">
              <a:spcBef>
                <a:spcPts val="0"/>
              </a:spcBef>
              <a:spcAft>
                <a:spcPts val="0"/>
              </a:spcAft>
              <a:buSzPts val="1400"/>
              <a:buNone/>
              <a:defRPr b="1"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1"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1"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1"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1" i="0" sz="1800" u="none" cap="none" strike="noStrike">
                <a:solidFill>
                  <a:schemeClr val="dk1"/>
                </a:solidFill>
                <a:latin typeface="Arial"/>
                <a:ea typeface="Arial"/>
                <a:cs typeface="Arial"/>
                <a:sym typeface="Arial"/>
              </a:defRPr>
            </a:lvl9pPr>
          </a:lstStyle>
          <a:p/>
        </p:txBody>
      </p:sp>
      <p:sp>
        <p:nvSpPr>
          <p:cNvPr id="47" name="Shape 47"/>
          <p:cNvSpPr txBox="1"/>
          <p:nvPr>
            <p:ph idx="11" type="ftr"/>
          </p:nvPr>
        </p:nvSpPr>
        <p:spPr>
          <a:xfrm>
            <a:off x="7496175" y="29992638"/>
            <a:ext cx="6953250" cy="2193925"/>
          </a:xfrm>
          <a:prstGeom prst="rect">
            <a:avLst/>
          </a:prstGeom>
          <a:noFill/>
          <a:ln>
            <a:noFill/>
          </a:ln>
        </p:spPr>
        <p:txBody>
          <a:bodyPr anchorCtr="0" anchor="ctr" bIns="162325" lIns="324650" spcFirstLastPara="1" rIns="324650" wrap="square" tIns="162325"/>
          <a:lstStyle>
            <a:lvl1pPr lvl="0" marR="0" rtl="0" algn="ctr">
              <a:spcBef>
                <a:spcPts val="0"/>
              </a:spcBef>
              <a:spcAft>
                <a:spcPts val="0"/>
              </a:spcAft>
              <a:buSzPts val="1400"/>
              <a:buNone/>
              <a:defRPr b="0" sz="5000">
                <a:solidFill>
                  <a:schemeClr val="dk1"/>
                </a:solidFill>
                <a:latin typeface="Times New Roman"/>
                <a:ea typeface="Times New Roman"/>
                <a:cs typeface="Times New Roman"/>
                <a:sym typeface="Times New Roman"/>
              </a:defRPr>
            </a:lvl1pPr>
            <a:lvl2pPr lvl="1" marR="0" rtl="0" algn="ctr">
              <a:spcBef>
                <a:spcPts val="0"/>
              </a:spcBef>
              <a:spcAft>
                <a:spcPts val="0"/>
              </a:spcAft>
              <a:buSzPts val="1400"/>
              <a:buNone/>
              <a:defRPr b="1" i="0" sz="1800" u="none" cap="none" strike="noStrike">
                <a:solidFill>
                  <a:schemeClr val="dk1"/>
                </a:solidFill>
                <a:latin typeface="Arial"/>
                <a:ea typeface="Arial"/>
                <a:cs typeface="Arial"/>
                <a:sym typeface="Arial"/>
              </a:defRPr>
            </a:lvl2pPr>
            <a:lvl3pPr lvl="2" marR="0" rtl="0" algn="ctr">
              <a:spcBef>
                <a:spcPts val="0"/>
              </a:spcBef>
              <a:spcAft>
                <a:spcPts val="0"/>
              </a:spcAft>
              <a:buSzPts val="1400"/>
              <a:buNone/>
              <a:defRPr b="1" i="0" sz="1800" u="none" cap="none" strike="noStrike">
                <a:solidFill>
                  <a:schemeClr val="dk1"/>
                </a:solidFill>
                <a:latin typeface="Arial"/>
                <a:ea typeface="Arial"/>
                <a:cs typeface="Arial"/>
                <a:sym typeface="Arial"/>
              </a:defRPr>
            </a:lvl3pPr>
            <a:lvl4pPr lvl="3" marR="0" rtl="0" algn="ctr">
              <a:spcBef>
                <a:spcPts val="0"/>
              </a:spcBef>
              <a:spcAft>
                <a:spcPts val="0"/>
              </a:spcAft>
              <a:buSzPts val="1400"/>
              <a:buNone/>
              <a:defRPr b="1" i="0" sz="1800" u="none" cap="none" strike="noStrike">
                <a:solidFill>
                  <a:schemeClr val="dk1"/>
                </a:solidFill>
                <a:latin typeface="Arial"/>
                <a:ea typeface="Arial"/>
                <a:cs typeface="Arial"/>
                <a:sym typeface="Arial"/>
              </a:defRPr>
            </a:lvl4pPr>
            <a:lvl5pPr lvl="4" marR="0" rtl="0" algn="ctr">
              <a:spcBef>
                <a:spcPts val="0"/>
              </a:spcBef>
              <a:spcAft>
                <a:spcPts val="0"/>
              </a:spcAft>
              <a:buSzPts val="1400"/>
              <a:buNone/>
              <a:defRPr b="1"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1"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1"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1"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1" i="0" sz="1800" u="none" cap="none" strike="noStrike">
                <a:solidFill>
                  <a:schemeClr val="dk1"/>
                </a:solidFill>
                <a:latin typeface="Arial"/>
                <a:ea typeface="Arial"/>
                <a:cs typeface="Arial"/>
                <a:sym typeface="Arial"/>
              </a:defRPr>
            </a:lvl9pPr>
          </a:lstStyle>
          <a:p/>
        </p:txBody>
      </p:sp>
      <p:sp>
        <p:nvSpPr>
          <p:cNvPr id="48" name="Shape 48"/>
          <p:cNvSpPr txBox="1"/>
          <p:nvPr>
            <p:ph idx="12" type="sldNum"/>
          </p:nvPr>
        </p:nvSpPr>
        <p:spPr>
          <a:xfrm>
            <a:off x="15725775" y="29992638"/>
            <a:ext cx="4572000" cy="2193925"/>
          </a:xfrm>
          <a:prstGeom prst="rect">
            <a:avLst/>
          </a:prstGeom>
          <a:noFill/>
          <a:ln>
            <a:noFill/>
          </a:ln>
        </p:spPr>
        <p:txBody>
          <a:bodyPr anchorCtr="0" anchor="ctr" bIns="162325" lIns="324650" spcFirstLastPara="1" rIns="324650" wrap="square" tIns="162325">
            <a:noAutofit/>
          </a:bodyPr>
          <a:lstStyle>
            <a:lvl1pPr indent="0" lvl="0" marL="0" marR="0" rtl="0" algn="r">
              <a:spcBef>
                <a:spcPts val="0"/>
              </a:spcBef>
              <a:spcAft>
                <a:spcPts val="0"/>
              </a:spcAft>
              <a:buNone/>
              <a:defRPr b="0" sz="5000">
                <a:solidFill>
                  <a:schemeClr val="dk1"/>
                </a:solidFill>
                <a:latin typeface="Times New Roman"/>
                <a:ea typeface="Times New Roman"/>
                <a:cs typeface="Times New Roman"/>
                <a:sym typeface="Times New Roman"/>
              </a:defRPr>
            </a:lvl1pPr>
            <a:lvl2pPr indent="0" lvl="1" marL="0" marR="0" rtl="0" algn="r">
              <a:spcBef>
                <a:spcPts val="0"/>
              </a:spcBef>
              <a:spcAft>
                <a:spcPts val="0"/>
              </a:spcAft>
              <a:buNone/>
              <a:defRPr b="0" sz="5000">
                <a:solidFill>
                  <a:schemeClr val="dk1"/>
                </a:solidFill>
                <a:latin typeface="Times New Roman"/>
                <a:ea typeface="Times New Roman"/>
                <a:cs typeface="Times New Roman"/>
                <a:sym typeface="Times New Roman"/>
              </a:defRPr>
            </a:lvl2pPr>
            <a:lvl3pPr indent="0" lvl="2" marL="0" marR="0" rtl="0" algn="r">
              <a:spcBef>
                <a:spcPts val="0"/>
              </a:spcBef>
              <a:spcAft>
                <a:spcPts val="0"/>
              </a:spcAft>
              <a:buNone/>
              <a:defRPr b="0" sz="5000">
                <a:solidFill>
                  <a:schemeClr val="dk1"/>
                </a:solidFill>
                <a:latin typeface="Times New Roman"/>
                <a:ea typeface="Times New Roman"/>
                <a:cs typeface="Times New Roman"/>
                <a:sym typeface="Times New Roman"/>
              </a:defRPr>
            </a:lvl3pPr>
            <a:lvl4pPr indent="0" lvl="3" marL="0" marR="0" rtl="0" algn="r">
              <a:spcBef>
                <a:spcPts val="0"/>
              </a:spcBef>
              <a:spcAft>
                <a:spcPts val="0"/>
              </a:spcAft>
              <a:buNone/>
              <a:defRPr b="0" sz="5000">
                <a:solidFill>
                  <a:schemeClr val="dk1"/>
                </a:solidFill>
                <a:latin typeface="Times New Roman"/>
                <a:ea typeface="Times New Roman"/>
                <a:cs typeface="Times New Roman"/>
                <a:sym typeface="Times New Roman"/>
              </a:defRPr>
            </a:lvl4pPr>
            <a:lvl5pPr indent="0" lvl="4" marL="0" marR="0" rtl="0" algn="r">
              <a:spcBef>
                <a:spcPts val="0"/>
              </a:spcBef>
              <a:spcAft>
                <a:spcPts val="0"/>
              </a:spcAft>
              <a:buNone/>
              <a:defRPr b="0" sz="5000">
                <a:solidFill>
                  <a:schemeClr val="dk1"/>
                </a:solidFill>
                <a:latin typeface="Times New Roman"/>
                <a:ea typeface="Times New Roman"/>
                <a:cs typeface="Times New Roman"/>
                <a:sym typeface="Times New Roman"/>
              </a:defRPr>
            </a:lvl5pPr>
            <a:lvl6pPr indent="0" lvl="5" marL="0" marR="0" rtl="0" algn="r">
              <a:spcBef>
                <a:spcPts val="0"/>
              </a:spcBef>
              <a:spcAft>
                <a:spcPts val="0"/>
              </a:spcAft>
              <a:buNone/>
              <a:defRPr b="0" sz="5000">
                <a:solidFill>
                  <a:schemeClr val="dk1"/>
                </a:solidFill>
                <a:latin typeface="Times New Roman"/>
                <a:ea typeface="Times New Roman"/>
                <a:cs typeface="Times New Roman"/>
                <a:sym typeface="Times New Roman"/>
              </a:defRPr>
            </a:lvl6pPr>
            <a:lvl7pPr indent="0" lvl="6" marL="0" marR="0" rtl="0" algn="r">
              <a:spcBef>
                <a:spcPts val="0"/>
              </a:spcBef>
              <a:spcAft>
                <a:spcPts val="0"/>
              </a:spcAft>
              <a:buNone/>
              <a:defRPr b="0" sz="5000">
                <a:solidFill>
                  <a:schemeClr val="dk1"/>
                </a:solidFill>
                <a:latin typeface="Times New Roman"/>
                <a:ea typeface="Times New Roman"/>
                <a:cs typeface="Times New Roman"/>
                <a:sym typeface="Times New Roman"/>
              </a:defRPr>
            </a:lvl7pPr>
            <a:lvl8pPr indent="0" lvl="7" marL="0" marR="0" rtl="0" algn="r">
              <a:spcBef>
                <a:spcPts val="0"/>
              </a:spcBef>
              <a:spcAft>
                <a:spcPts val="0"/>
              </a:spcAft>
              <a:buNone/>
              <a:defRPr b="0" sz="5000">
                <a:solidFill>
                  <a:schemeClr val="dk1"/>
                </a:solidFill>
                <a:latin typeface="Times New Roman"/>
                <a:ea typeface="Times New Roman"/>
                <a:cs typeface="Times New Roman"/>
                <a:sym typeface="Times New Roman"/>
              </a:defRPr>
            </a:lvl8pPr>
            <a:lvl9pPr indent="0" lvl="8" marL="0" marR="0" rtl="0" algn="r">
              <a:spcBef>
                <a:spcPts val="0"/>
              </a:spcBef>
              <a:spcAft>
                <a:spcPts val="0"/>
              </a:spcAft>
              <a:buNone/>
              <a:defRPr b="0" sz="5000">
                <a:solidFill>
                  <a:schemeClr val="dk1"/>
                </a:solidFill>
                <a:latin typeface="Times New Roman"/>
                <a:ea typeface="Times New Roman"/>
                <a:cs typeface="Times New Roman"/>
                <a:sym typeface="Times New Roman"/>
              </a:defRPr>
            </a:lvl9pPr>
          </a:lstStyle>
          <a:p>
            <a:pPr indent="0" lvl="0" mar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Only" type="titleOnly">
  <p:cSld name="TITLE_ONLY">
    <p:spTree>
      <p:nvGrpSpPr>
        <p:cNvPr id="49" name="Shape 49"/>
        <p:cNvGrpSpPr/>
        <p:nvPr/>
      </p:nvGrpSpPr>
      <p:grpSpPr>
        <a:xfrm>
          <a:off x="0" y="0"/>
          <a:ext cx="0" cy="0"/>
          <a:chOff x="0" y="0"/>
          <a:chExt cx="0" cy="0"/>
        </a:xfrm>
      </p:grpSpPr>
      <p:sp>
        <p:nvSpPr>
          <p:cNvPr id="50" name="Shape 50"/>
          <p:cNvSpPr txBox="1"/>
          <p:nvPr>
            <p:ph type="title"/>
          </p:nvPr>
        </p:nvSpPr>
        <p:spPr>
          <a:xfrm>
            <a:off x="1647825" y="2925763"/>
            <a:ext cx="18649950" cy="5486400"/>
          </a:xfrm>
          <a:prstGeom prst="rect">
            <a:avLst/>
          </a:prstGeom>
          <a:noFill/>
          <a:ln>
            <a:noFill/>
          </a:ln>
        </p:spPr>
        <p:txBody>
          <a:bodyPr anchorCtr="0" anchor="ctr" bIns="162325" lIns="324650" spcFirstLastPara="1" rIns="324650" wrap="square" tIns="162325"/>
          <a:lstStyle>
            <a:lvl1pPr lvl="0" marR="0" rtl="0" algn="ctr">
              <a:spcBef>
                <a:spcPts val="0"/>
              </a:spcBef>
              <a:spcAft>
                <a:spcPts val="0"/>
              </a:spcAft>
              <a:buSzPts val="1400"/>
              <a:buNone/>
              <a:defRPr b="0" i="0" sz="15500" u="none" cap="none" strike="noStrike">
                <a:solidFill>
                  <a:schemeClr val="dk2"/>
                </a:solidFill>
                <a:latin typeface="Times New Roman"/>
                <a:ea typeface="Times New Roman"/>
                <a:cs typeface="Times New Roman"/>
                <a:sym typeface="Times New Roman"/>
              </a:defRPr>
            </a:lvl1pPr>
            <a:lvl2pPr lvl="1" marR="0" rtl="0" algn="ctr">
              <a:spcBef>
                <a:spcPts val="0"/>
              </a:spcBef>
              <a:spcAft>
                <a:spcPts val="0"/>
              </a:spcAft>
              <a:buSzPts val="1400"/>
              <a:buNone/>
              <a:defRPr b="0" i="0" sz="15500" u="none" cap="none" strike="noStrike">
                <a:solidFill>
                  <a:schemeClr val="dk2"/>
                </a:solidFill>
                <a:latin typeface="Times New Roman"/>
                <a:ea typeface="Times New Roman"/>
                <a:cs typeface="Times New Roman"/>
                <a:sym typeface="Times New Roman"/>
              </a:defRPr>
            </a:lvl2pPr>
            <a:lvl3pPr lvl="2" marR="0" rtl="0" algn="ctr">
              <a:spcBef>
                <a:spcPts val="0"/>
              </a:spcBef>
              <a:spcAft>
                <a:spcPts val="0"/>
              </a:spcAft>
              <a:buSzPts val="1400"/>
              <a:buNone/>
              <a:defRPr b="0" i="0" sz="15500" u="none" cap="none" strike="noStrike">
                <a:solidFill>
                  <a:schemeClr val="dk2"/>
                </a:solidFill>
                <a:latin typeface="Times New Roman"/>
                <a:ea typeface="Times New Roman"/>
                <a:cs typeface="Times New Roman"/>
                <a:sym typeface="Times New Roman"/>
              </a:defRPr>
            </a:lvl3pPr>
            <a:lvl4pPr lvl="3" marR="0" rtl="0" algn="ctr">
              <a:spcBef>
                <a:spcPts val="0"/>
              </a:spcBef>
              <a:spcAft>
                <a:spcPts val="0"/>
              </a:spcAft>
              <a:buSzPts val="1400"/>
              <a:buNone/>
              <a:defRPr b="0" i="0" sz="15500" u="none" cap="none" strike="noStrike">
                <a:solidFill>
                  <a:schemeClr val="dk2"/>
                </a:solidFill>
                <a:latin typeface="Times New Roman"/>
                <a:ea typeface="Times New Roman"/>
                <a:cs typeface="Times New Roman"/>
                <a:sym typeface="Times New Roman"/>
              </a:defRPr>
            </a:lvl4pPr>
            <a:lvl5pPr lvl="4" marR="0" rtl="0" algn="ctr">
              <a:spcBef>
                <a:spcPts val="0"/>
              </a:spcBef>
              <a:spcAft>
                <a:spcPts val="0"/>
              </a:spcAft>
              <a:buSzPts val="1400"/>
              <a:buNone/>
              <a:defRPr b="0" i="0" sz="15500" u="none" cap="none" strike="noStrike">
                <a:solidFill>
                  <a:schemeClr val="dk2"/>
                </a:solidFill>
                <a:latin typeface="Times New Roman"/>
                <a:ea typeface="Times New Roman"/>
                <a:cs typeface="Times New Roman"/>
                <a:sym typeface="Times New Roman"/>
              </a:defRPr>
            </a:lvl5pPr>
            <a:lvl6pPr lvl="5" marR="0" rtl="0" algn="ctr">
              <a:spcBef>
                <a:spcPts val="0"/>
              </a:spcBef>
              <a:spcAft>
                <a:spcPts val="0"/>
              </a:spcAft>
              <a:buSzPts val="1400"/>
              <a:buNone/>
              <a:defRPr b="0" i="0" sz="15500" u="none" cap="none" strike="noStrike">
                <a:solidFill>
                  <a:schemeClr val="dk2"/>
                </a:solidFill>
                <a:latin typeface="Times New Roman"/>
                <a:ea typeface="Times New Roman"/>
                <a:cs typeface="Times New Roman"/>
                <a:sym typeface="Times New Roman"/>
              </a:defRPr>
            </a:lvl6pPr>
            <a:lvl7pPr lvl="6" marR="0" rtl="0" algn="ctr">
              <a:spcBef>
                <a:spcPts val="0"/>
              </a:spcBef>
              <a:spcAft>
                <a:spcPts val="0"/>
              </a:spcAft>
              <a:buSzPts val="1400"/>
              <a:buNone/>
              <a:defRPr b="0" i="0" sz="15500" u="none" cap="none" strike="noStrike">
                <a:solidFill>
                  <a:schemeClr val="dk2"/>
                </a:solidFill>
                <a:latin typeface="Times New Roman"/>
                <a:ea typeface="Times New Roman"/>
                <a:cs typeface="Times New Roman"/>
                <a:sym typeface="Times New Roman"/>
              </a:defRPr>
            </a:lvl7pPr>
            <a:lvl8pPr lvl="7" marR="0" rtl="0" algn="ctr">
              <a:spcBef>
                <a:spcPts val="0"/>
              </a:spcBef>
              <a:spcAft>
                <a:spcPts val="0"/>
              </a:spcAft>
              <a:buSzPts val="1400"/>
              <a:buNone/>
              <a:defRPr b="0" i="0" sz="15500" u="none" cap="none" strike="noStrike">
                <a:solidFill>
                  <a:schemeClr val="dk2"/>
                </a:solidFill>
                <a:latin typeface="Times New Roman"/>
                <a:ea typeface="Times New Roman"/>
                <a:cs typeface="Times New Roman"/>
                <a:sym typeface="Times New Roman"/>
              </a:defRPr>
            </a:lvl8pPr>
            <a:lvl9pPr lvl="8" marR="0" rtl="0" algn="ctr">
              <a:spcBef>
                <a:spcPts val="0"/>
              </a:spcBef>
              <a:spcAft>
                <a:spcPts val="0"/>
              </a:spcAft>
              <a:buSzPts val="1400"/>
              <a:buNone/>
              <a:defRPr b="0" i="0" sz="15500" u="none" cap="none" strike="noStrike">
                <a:solidFill>
                  <a:schemeClr val="dk2"/>
                </a:solidFill>
                <a:latin typeface="Times New Roman"/>
                <a:ea typeface="Times New Roman"/>
                <a:cs typeface="Times New Roman"/>
                <a:sym typeface="Times New Roman"/>
              </a:defRPr>
            </a:lvl9pPr>
          </a:lstStyle>
          <a:p/>
        </p:txBody>
      </p:sp>
      <p:sp>
        <p:nvSpPr>
          <p:cNvPr id="51" name="Shape 51"/>
          <p:cNvSpPr txBox="1"/>
          <p:nvPr>
            <p:ph idx="10" type="dt"/>
          </p:nvPr>
        </p:nvSpPr>
        <p:spPr>
          <a:xfrm>
            <a:off x="1647825" y="29992638"/>
            <a:ext cx="4572000" cy="2193925"/>
          </a:xfrm>
          <a:prstGeom prst="rect">
            <a:avLst/>
          </a:prstGeom>
          <a:noFill/>
          <a:ln>
            <a:noFill/>
          </a:ln>
        </p:spPr>
        <p:txBody>
          <a:bodyPr anchorCtr="0" anchor="ctr" bIns="162325" lIns="324650" spcFirstLastPara="1" rIns="324650" wrap="square" tIns="162325"/>
          <a:lstStyle>
            <a:lvl1pPr lvl="0" marR="0" rtl="0" algn="l">
              <a:spcBef>
                <a:spcPts val="0"/>
              </a:spcBef>
              <a:spcAft>
                <a:spcPts val="0"/>
              </a:spcAft>
              <a:buSzPts val="1400"/>
              <a:buNone/>
              <a:defRPr b="0" sz="5000">
                <a:solidFill>
                  <a:schemeClr val="dk1"/>
                </a:solidFill>
                <a:latin typeface="Times New Roman"/>
                <a:ea typeface="Times New Roman"/>
                <a:cs typeface="Times New Roman"/>
                <a:sym typeface="Times New Roman"/>
              </a:defRPr>
            </a:lvl1pPr>
            <a:lvl2pPr lvl="1" marR="0" rtl="0" algn="ctr">
              <a:spcBef>
                <a:spcPts val="0"/>
              </a:spcBef>
              <a:spcAft>
                <a:spcPts val="0"/>
              </a:spcAft>
              <a:buSzPts val="1400"/>
              <a:buNone/>
              <a:defRPr b="1" i="0" sz="1800" u="none" cap="none" strike="noStrike">
                <a:solidFill>
                  <a:schemeClr val="dk1"/>
                </a:solidFill>
                <a:latin typeface="Arial"/>
                <a:ea typeface="Arial"/>
                <a:cs typeface="Arial"/>
                <a:sym typeface="Arial"/>
              </a:defRPr>
            </a:lvl2pPr>
            <a:lvl3pPr lvl="2" marR="0" rtl="0" algn="ctr">
              <a:spcBef>
                <a:spcPts val="0"/>
              </a:spcBef>
              <a:spcAft>
                <a:spcPts val="0"/>
              </a:spcAft>
              <a:buSzPts val="1400"/>
              <a:buNone/>
              <a:defRPr b="1" i="0" sz="1800" u="none" cap="none" strike="noStrike">
                <a:solidFill>
                  <a:schemeClr val="dk1"/>
                </a:solidFill>
                <a:latin typeface="Arial"/>
                <a:ea typeface="Arial"/>
                <a:cs typeface="Arial"/>
                <a:sym typeface="Arial"/>
              </a:defRPr>
            </a:lvl3pPr>
            <a:lvl4pPr lvl="3" marR="0" rtl="0" algn="ctr">
              <a:spcBef>
                <a:spcPts val="0"/>
              </a:spcBef>
              <a:spcAft>
                <a:spcPts val="0"/>
              </a:spcAft>
              <a:buSzPts val="1400"/>
              <a:buNone/>
              <a:defRPr b="1" i="0" sz="1800" u="none" cap="none" strike="noStrike">
                <a:solidFill>
                  <a:schemeClr val="dk1"/>
                </a:solidFill>
                <a:latin typeface="Arial"/>
                <a:ea typeface="Arial"/>
                <a:cs typeface="Arial"/>
                <a:sym typeface="Arial"/>
              </a:defRPr>
            </a:lvl4pPr>
            <a:lvl5pPr lvl="4" marR="0" rtl="0" algn="ctr">
              <a:spcBef>
                <a:spcPts val="0"/>
              </a:spcBef>
              <a:spcAft>
                <a:spcPts val="0"/>
              </a:spcAft>
              <a:buSzPts val="1400"/>
              <a:buNone/>
              <a:defRPr b="1"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1"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1"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1"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1" i="0" sz="1800" u="none" cap="none" strike="noStrike">
                <a:solidFill>
                  <a:schemeClr val="dk1"/>
                </a:solidFill>
                <a:latin typeface="Arial"/>
                <a:ea typeface="Arial"/>
                <a:cs typeface="Arial"/>
                <a:sym typeface="Arial"/>
              </a:defRPr>
            </a:lvl9pPr>
          </a:lstStyle>
          <a:p/>
        </p:txBody>
      </p:sp>
      <p:sp>
        <p:nvSpPr>
          <p:cNvPr id="52" name="Shape 52"/>
          <p:cNvSpPr txBox="1"/>
          <p:nvPr>
            <p:ph idx="11" type="ftr"/>
          </p:nvPr>
        </p:nvSpPr>
        <p:spPr>
          <a:xfrm>
            <a:off x="7496175" y="29992638"/>
            <a:ext cx="6953250" cy="2193925"/>
          </a:xfrm>
          <a:prstGeom prst="rect">
            <a:avLst/>
          </a:prstGeom>
          <a:noFill/>
          <a:ln>
            <a:noFill/>
          </a:ln>
        </p:spPr>
        <p:txBody>
          <a:bodyPr anchorCtr="0" anchor="ctr" bIns="162325" lIns="324650" spcFirstLastPara="1" rIns="324650" wrap="square" tIns="162325"/>
          <a:lstStyle>
            <a:lvl1pPr lvl="0" marR="0" rtl="0" algn="ctr">
              <a:spcBef>
                <a:spcPts val="0"/>
              </a:spcBef>
              <a:spcAft>
                <a:spcPts val="0"/>
              </a:spcAft>
              <a:buSzPts val="1400"/>
              <a:buNone/>
              <a:defRPr b="0" sz="5000">
                <a:solidFill>
                  <a:schemeClr val="dk1"/>
                </a:solidFill>
                <a:latin typeface="Times New Roman"/>
                <a:ea typeface="Times New Roman"/>
                <a:cs typeface="Times New Roman"/>
                <a:sym typeface="Times New Roman"/>
              </a:defRPr>
            </a:lvl1pPr>
            <a:lvl2pPr lvl="1" marR="0" rtl="0" algn="ctr">
              <a:spcBef>
                <a:spcPts val="0"/>
              </a:spcBef>
              <a:spcAft>
                <a:spcPts val="0"/>
              </a:spcAft>
              <a:buSzPts val="1400"/>
              <a:buNone/>
              <a:defRPr b="1" i="0" sz="1800" u="none" cap="none" strike="noStrike">
                <a:solidFill>
                  <a:schemeClr val="dk1"/>
                </a:solidFill>
                <a:latin typeface="Arial"/>
                <a:ea typeface="Arial"/>
                <a:cs typeface="Arial"/>
                <a:sym typeface="Arial"/>
              </a:defRPr>
            </a:lvl2pPr>
            <a:lvl3pPr lvl="2" marR="0" rtl="0" algn="ctr">
              <a:spcBef>
                <a:spcPts val="0"/>
              </a:spcBef>
              <a:spcAft>
                <a:spcPts val="0"/>
              </a:spcAft>
              <a:buSzPts val="1400"/>
              <a:buNone/>
              <a:defRPr b="1" i="0" sz="1800" u="none" cap="none" strike="noStrike">
                <a:solidFill>
                  <a:schemeClr val="dk1"/>
                </a:solidFill>
                <a:latin typeface="Arial"/>
                <a:ea typeface="Arial"/>
                <a:cs typeface="Arial"/>
                <a:sym typeface="Arial"/>
              </a:defRPr>
            </a:lvl3pPr>
            <a:lvl4pPr lvl="3" marR="0" rtl="0" algn="ctr">
              <a:spcBef>
                <a:spcPts val="0"/>
              </a:spcBef>
              <a:spcAft>
                <a:spcPts val="0"/>
              </a:spcAft>
              <a:buSzPts val="1400"/>
              <a:buNone/>
              <a:defRPr b="1" i="0" sz="1800" u="none" cap="none" strike="noStrike">
                <a:solidFill>
                  <a:schemeClr val="dk1"/>
                </a:solidFill>
                <a:latin typeface="Arial"/>
                <a:ea typeface="Arial"/>
                <a:cs typeface="Arial"/>
                <a:sym typeface="Arial"/>
              </a:defRPr>
            </a:lvl4pPr>
            <a:lvl5pPr lvl="4" marR="0" rtl="0" algn="ctr">
              <a:spcBef>
                <a:spcPts val="0"/>
              </a:spcBef>
              <a:spcAft>
                <a:spcPts val="0"/>
              </a:spcAft>
              <a:buSzPts val="1400"/>
              <a:buNone/>
              <a:defRPr b="1"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1"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1"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1"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1" i="0" sz="1800" u="none" cap="none" strike="noStrike">
                <a:solidFill>
                  <a:schemeClr val="dk1"/>
                </a:solidFill>
                <a:latin typeface="Arial"/>
                <a:ea typeface="Arial"/>
                <a:cs typeface="Arial"/>
                <a:sym typeface="Arial"/>
              </a:defRPr>
            </a:lvl9pPr>
          </a:lstStyle>
          <a:p/>
        </p:txBody>
      </p:sp>
      <p:sp>
        <p:nvSpPr>
          <p:cNvPr id="53" name="Shape 53"/>
          <p:cNvSpPr txBox="1"/>
          <p:nvPr>
            <p:ph idx="12" type="sldNum"/>
          </p:nvPr>
        </p:nvSpPr>
        <p:spPr>
          <a:xfrm>
            <a:off x="15725775" y="29992638"/>
            <a:ext cx="4572000" cy="2193925"/>
          </a:xfrm>
          <a:prstGeom prst="rect">
            <a:avLst/>
          </a:prstGeom>
          <a:noFill/>
          <a:ln>
            <a:noFill/>
          </a:ln>
        </p:spPr>
        <p:txBody>
          <a:bodyPr anchorCtr="0" anchor="ctr" bIns="162325" lIns="324650" spcFirstLastPara="1" rIns="324650" wrap="square" tIns="162325">
            <a:noAutofit/>
          </a:bodyPr>
          <a:lstStyle>
            <a:lvl1pPr indent="0" lvl="0" marL="0" marR="0" rtl="0" algn="r">
              <a:spcBef>
                <a:spcPts val="0"/>
              </a:spcBef>
              <a:spcAft>
                <a:spcPts val="0"/>
              </a:spcAft>
              <a:buNone/>
              <a:defRPr b="0" sz="5000">
                <a:solidFill>
                  <a:schemeClr val="dk1"/>
                </a:solidFill>
                <a:latin typeface="Times New Roman"/>
                <a:ea typeface="Times New Roman"/>
                <a:cs typeface="Times New Roman"/>
                <a:sym typeface="Times New Roman"/>
              </a:defRPr>
            </a:lvl1pPr>
            <a:lvl2pPr indent="0" lvl="1" marL="0" marR="0" rtl="0" algn="r">
              <a:spcBef>
                <a:spcPts val="0"/>
              </a:spcBef>
              <a:spcAft>
                <a:spcPts val="0"/>
              </a:spcAft>
              <a:buNone/>
              <a:defRPr b="0" sz="5000">
                <a:solidFill>
                  <a:schemeClr val="dk1"/>
                </a:solidFill>
                <a:latin typeface="Times New Roman"/>
                <a:ea typeface="Times New Roman"/>
                <a:cs typeface="Times New Roman"/>
                <a:sym typeface="Times New Roman"/>
              </a:defRPr>
            </a:lvl2pPr>
            <a:lvl3pPr indent="0" lvl="2" marL="0" marR="0" rtl="0" algn="r">
              <a:spcBef>
                <a:spcPts val="0"/>
              </a:spcBef>
              <a:spcAft>
                <a:spcPts val="0"/>
              </a:spcAft>
              <a:buNone/>
              <a:defRPr b="0" sz="5000">
                <a:solidFill>
                  <a:schemeClr val="dk1"/>
                </a:solidFill>
                <a:latin typeface="Times New Roman"/>
                <a:ea typeface="Times New Roman"/>
                <a:cs typeface="Times New Roman"/>
                <a:sym typeface="Times New Roman"/>
              </a:defRPr>
            </a:lvl3pPr>
            <a:lvl4pPr indent="0" lvl="3" marL="0" marR="0" rtl="0" algn="r">
              <a:spcBef>
                <a:spcPts val="0"/>
              </a:spcBef>
              <a:spcAft>
                <a:spcPts val="0"/>
              </a:spcAft>
              <a:buNone/>
              <a:defRPr b="0" sz="5000">
                <a:solidFill>
                  <a:schemeClr val="dk1"/>
                </a:solidFill>
                <a:latin typeface="Times New Roman"/>
                <a:ea typeface="Times New Roman"/>
                <a:cs typeface="Times New Roman"/>
                <a:sym typeface="Times New Roman"/>
              </a:defRPr>
            </a:lvl4pPr>
            <a:lvl5pPr indent="0" lvl="4" marL="0" marR="0" rtl="0" algn="r">
              <a:spcBef>
                <a:spcPts val="0"/>
              </a:spcBef>
              <a:spcAft>
                <a:spcPts val="0"/>
              </a:spcAft>
              <a:buNone/>
              <a:defRPr b="0" sz="5000">
                <a:solidFill>
                  <a:schemeClr val="dk1"/>
                </a:solidFill>
                <a:latin typeface="Times New Roman"/>
                <a:ea typeface="Times New Roman"/>
                <a:cs typeface="Times New Roman"/>
                <a:sym typeface="Times New Roman"/>
              </a:defRPr>
            </a:lvl5pPr>
            <a:lvl6pPr indent="0" lvl="5" marL="0" marR="0" rtl="0" algn="r">
              <a:spcBef>
                <a:spcPts val="0"/>
              </a:spcBef>
              <a:spcAft>
                <a:spcPts val="0"/>
              </a:spcAft>
              <a:buNone/>
              <a:defRPr b="0" sz="5000">
                <a:solidFill>
                  <a:schemeClr val="dk1"/>
                </a:solidFill>
                <a:latin typeface="Times New Roman"/>
                <a:ea typeface="Times New Roman"/>
                <a:cs typeface="Times New Roman"/>
                <a:sym typeface="Times New Roman"/>
              </a:defRPr>
            </a:lvl6pPr>
            <a:lvl7pPr indent="0" lvl="6" marL="0" marR="0" rtl="0" algn="r">
              <a:spcBef>
                <a:spcPts val="0"/>
              </a:spcBef>
              <a:spcAft>
                <a:spcPts val="0"/>
              </a:spcAft>
              <a:buNone/>
              <a:defRPr b="0" sz="5000">
                <a:solidFill>
                  <a:schemeClr val="dk1"/>
                </a:solidFill>
                <a:latin typeface="Times New Roman"/>
                <a:ea typeface="Times New Roman"/>
                <a:cs typeface="Times New Roman"/>
                <a:sym typeface="Times New Roman"/>
              </a:defRPr>
            </a:lvl7pPr>
            <a:lvl8pPr indent="0" lvl="7" marL="0" marR="0" rtl="0" algn="r">
              <a:spcBef>
                <a:spcPts val="0"/>
              </a:spcBef>
              <a:spcAft>
                <a:spcPts val="0"/>
              </a:spcAft>
              <a:buNone/>
              <a:defRPr b="0" sz="5000">
                <a:solidFill>
                  <a:schemeClr val="dk1"/>
                </a:solidFill>
                <a:latin typeface="Times New Roman"/>
                <a:ea typeface="Times New Roman"/>
                <a:cs typeface="Times New Roman"/>
                <a:sym typeface="Times New Roman"/>
              </a:defRPr>
            </a:lvl8pPr>
            <a:lvl9pPr indent="0" lvl="8" marL="0" marR="0" rtl="0" algn="r">
              <a:spcBef>
                <a:spcPts val="0"/>
              </a:spcBef>
              <a:spcAft>
                <a:spcPts val="0"/>
              </a:spcAft>
              <a:buNone/>
              <a:defRPr b="0" sz="5000">
                <a:solidFill>
                  <a:schemeClr val="dk1"/>
                </a:solidFill>
                <a:latin typeface="Times New Roman"/>
                <a:ea typeface="Times New Roman"/>
                <a:cs typeface="Times New Roman"/>
                <a:sym typeface="Times New Roman"/>
              </a:defRPr>
            </a:lvl9pPr>
          </a:lstStyle>
          <a:p>
            <a:pPr indent="0" lvl="0" mar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Content with Caption" type="objTx">
  <p:cSld name="OBJECT_WITH_CAPTION_TEXT">
    <p:spTree>
      <p:nvGrpSpPr>
        <p:cNvPr id="54" name="Shape 54"/>
        <p:cNvGrpSpPr/>
        <p:nvPr/>
      </p:nvGrpSpPr>
      <p:grpSpPr>
        <a:xfrm>
          <a:off x="0" y="0"/>
          <a:ext cx="0" cy="0"/>
          <a:chOff x="0" y="0"/>
          <a:chExt cx="0" cy="0"/>
        </a:xfrm>
      </p:grpSpPr>
      <p:sp>
        <p:nvSpPr>
          <p:cNvPr id="55" name="Shape 55"/>
          <p:cNvSpPr txBox="1"/>
          <p:nvPr>
            <p:ph type="title"/>
          </p:nvPr>
        </p:nvSpPr>
        <p:spPr>
          <a:xfrm>
            <a:off x="1096963" y="1311275"/>
            <a:ext cx="7219950" cy="5576888"/>
          </a:xfrm>
          <a:prstGeom prst="rect">
            <a:avLst/>
          </a:prstGeom>
          <a:noFill/>
          <a:ln>
            <a:noFill/>
          </a:ln>
        </p:spPr>
        <p:txBody>
          <a:bodyPr anchorCtr="0" anchor="b" bIns="162325" lIns="324650" spcFirstLastPara="1" rIns="324650" wrap="square" tIns="162325"/>
          <a:lstStyle>
            <a:lvl1pPr lvl="0" marR="0" rtl="0" algn="l">
              <a:spcBef>
                <a:spcPts val="0"/>
              </a:spcBef>
              <a:spcAft>
                <a:spcPts val="0"/>
              </a:spcAft>
              <a:buSzPts val="1400"/>
              <a:buNone/>
              <a:defRPr b="1" i="0" sz="2000" u="none" cap="none" strike="noStrike">
                <a:solidFill>
                  <a:schemeClr val="dk2"/>
                </a:solidFill>
                <a:latin typeface="Times New Roman"/>
                <a:ea typeface="Times New Roman"/>
                <a:cs typeface="Times New Roman"/>
                <a:sym typeface="Times New Roman"/>
              </a:defRPr>
            </a:lvl1pPr>
            <a:lvl2pPr lvl="1" marR="0" rtl="0" algn="ctr">
              <a:spcBef>
                <a:spcPts val="0"/>
              </a:spcBef>
              <a:spcAft>
                <a:spcPts val="0"/>
              </a:spcAft>
              <a:buSzPts val="1400"/>
              <a:buNone/>
              <a:defRPr b="0" i="0" sz="15500" u="none" cap="none" strike="noStrike">
                <a:solidFill>
                  <a:schemeClr val="dk2"/>
                </a:solidFill>
                <a:latin typeface="Times New Roman"/>
                <a:ea typeface="Times New Roman"/>
                <a:cs typeface="Times New Roman"/>
                <a:sym typeface="Times New Roman"/>
              </a:defRPr>
            </a:lvl2pPr>
            <a:lvl3pPr lvl="2" marR="0" rtl="0" algn="ctr">
              <a:spcBef>
                <a:spcPts val="0"/>
              </a:spcBef>
              <a:spcAft>
                <a:spcPts val="0"/>
              </a:spcAft>
              <a:buSzPts val="1400"/>
              <a:buNone/>
              <a:defRPr b="0" i="0" sz="15500" u="none" cap="none" strike="noStrike">
                <a:solidFill>
                  <a:schemeClr val="dk2"/>
                </a:solidFill>
                <a:latin typeface="Times New Roman"/>
                <a:ea typeface="Times New Roman"/>
                <a:cs typeface="Times New Roman"/>
                <a:sym typeface="Times New Roman"/>
              </a:defRPr>
            </a:lvl3pPr>
            <a:lvl4pPr lvl="3" marR="0" rtl="0" algn="ctr">
              <a:spcBef>
                <a:spcPts val="0"/>
              </a:spcBef>
              <a:spcAft>
                <a:spcPts val="0"/>
              </a:spcAft>
              <a:buSzPts val="1400"/>
              <a:buNone/>
              <a:defRPr b="0" i="0" sz="15500" u="none" cap="none" strike="noStrike">
                <a:solidFill>
                  <a:schemeClr val="dk2"/>
                </a:solidFill>
                <a:latin typeface="Times New Roman"/>
                <a:ea typeface="Times New Roman"/>
                <a:cs typeface="Times New Roman"/>
                <a:sym typeface="Times New Roman"/>
              </a:defRPr>
            </a:lvl4pPr>
            <a:lvl5pPr lvl="4" marR="0" rtl="0" algn="ctr">
              <a:spcBef>
                <a:spcPts val="0"/>
              </a:spcBef>
              <a:spcAft>
                <a:spcPts val="0"/>
              </a:spcAft>
              <a:buSzPts val="1400"/>
              <a:buNone/>
              <a:defRPr b="0" i="0" sz="15500" u="none" cap="none" strike="noStrike">
                <a:solidFill>
                  <a:schemeClr val="dk2"/>
                </a:solidFill>
                <a:latin typeface="Times New Roman"/>
                <a:ea typeface="Times New Roman"/>
                <a:cs typeface="Times New Roman"/>
                <a:sym typeface="Times New Roman"/>
              </a:defRPr>
            </a:lvl5pPr>
            <a:lvl6pPr lvl="5" marR="0" rtl="0" algn="ctr">
              <a:spcBef>
                <a:spcPts val="0"/>
              </a:spcBef>
              <a:spcAft>
                <a:spcPts val="0"/>
              </a:spcAft>
              <a:buSzPts val="1400"/>
              <a:buNone/>
              <a:defRPr b="0" i="0" sz="15500" u="none" cap="none" strike="noStrike">
                <a:solidFill>
                  <a:schemeClr val="dk2"/>
                </a:solidFill>
                <a:latin typeface="Times New Roman"/>
                <a:ea typeface="Times New Roman"/>
                <a:cs typeface="Times New Roman"/>
                <a:sym typeface="Times New Roman"/>
              </a:defRPr>
            </a:lvl6pPr>
            <a:lvl7pPr lvl="6" marR="0" rtl="0" algn="ctr">
              <a:spcBef>
                <a:spcPts val="0"/>
              </a:spcBef>
              <a:spcAft>
                <a:spcPts val="0"/>
              </a:spcAft>
              <a:buSzPts val="1400"/>
              <a:buNone/>
              <a:defRPr b="0" i="0" sz="15500" u="none" cap="none" strike="noStrike">
                <a:solidFill>
                  <a:schemeClr val="dk2"/>
                </a:solidFill>
                <a:latin typeface="Times New Roman"/>
                <a:ea typeface="Times New Roman"/>
                <a:cs typeface="Times New Roman"/>
                <a:sym typeface="Times New Roman"/>
              </a:defRPr>
            </a:lvl7pPr>
            <a:lvl8pPr lvl="7" marR="0" rtl="0" algn="ctr">
              <a:spcBef>
                <a:spcPts val="0"/>
              </a:spcBef>
              <a:spcAft>
                <a:spcPts val="0"/>
              </a:spcAft>
              <a:buSzPts val="1400"/>
              <a:buNone/>
              <a:defRPr b="0" i="0" sz="15500" u="none" cap="none" strike="noStrike">
                <a:solidFill>
                  <a:schemeClr val="dk2"/>
                </a:solidFill>
                <a:latin typeface="Times New Roman"/>
                <a:ea typeface="Times New Roman"/>
                <a:cs typeface="Times New Roman"/>
                <a:sym typeface="Times New Roman"/>
              </a:defRPr>
            </a:lvl8pPr>
            <a:lvl9pPr lvl="8" marR="0" rtl="0" algn="ctr">
              <a:spcBef>
                <a:spcPts val="0"/>
              </a:spcBef>
              <a:spcAft>
                <a:spcPts val="0"/>
              </a:spcAft>
              <a:buSzPts val="1400"/>
              <a:buNone/>
              <a:defRPr b="0" i="0" sz="15500" u="none" cap="none" strike="noStrike">
                <a:solidFill>
                  <a:schemeClr val="dk2"/>
                </a:solidFill>
                <a:latin typeface="Times New Roman"/>
                <a:ea typeface="Times New Roman"/>
                <a:cs typeface="Times New Roman"/>
                <a:sym typeface="Times New Roman"/>
              </a:defRPr>
            </a:lvl9pPr>
          </a:lstStyle>
          <a:p/>
        </p:txBody>
      </p:sp>
      <p:sp>
        <p:nvSpPr>
          <p:cNvPr id="56" name="Shape 56"/>
          <p:cNvSpPr txBox="1"/>
          <p:nvPr>
            <p:ph idx="1" type="body"/>
          </p:nvPr>
        </p:nvSpPr>
        <p:spPr>
          <a:xfrm>
            <a:off x="8580438" y="1311275"/>
            <a:ext cx="12268199" cy="28093989"/>
          </a:xfrm>
          <a:prstGeom prst="rect">
            <a:avLst/>
          </a:prstGeom>
          <a:noFill/>
          <a:ln>
            <a:noFill/>
          </a:ln>
        </p:spPr>
        <p:txBody>
          <a:bodyPr anchorCtr="0" anchor="t" bIns="162325" lIns="324650" spcFirstLastPara="1" rIns="324650" wrap="square" tIns="162325"/>
          <a:lstStyle>
            <a:lvl1pPr indent="-431800" lvl="0" marL="457200" marR="0" rtl="0" algn="l">
              <a:spcBef>
                <a:spcPts val="640"/>
              </a:spcBef>
              <a:spcAft>
                <a:spcPts val="0"/>
              </a:spcAft>
              <a:buClr>
                <a:schemeClr val="dk1"/>
              </a:buClr>
              <a:buSzPts val="3200"/>
              <a:buFont typeface="Times New Roman"/>
              <a:buChar char="•"/>
              <a:defRPr b="0" i="0" sz="3200" u="none" cap="none" strike="noStrike">
                <a:solidFill>
                  <a:schemeClr val="dk1"/>
                </a:solidFill>
                <a:latin typeface="Times New Roman"/>
                <a:ea typeface="Times New Roman"/>
                <a:cs typeface="Times New Roman"/>
                <a:sym typeface="Times New Roman"/>
              </a:defRPr>
            </a:lvl1pPr>
            <a:lvl2pPr indent="-406400" lvl="1" marL="914400" marR="0" rtl="0" algn="l">
              <a:spcBef>
                <a:spcPts val="560"/>
              </a:spcBef>
              <a:spcAft>
                <a:spcPts val="0"/>
              </a:spcAft>
              <a:buClr>
                <a:schemeClr val="dk1"/>
              </a:buClr>
              <a:buSzPts val="2800"/>
              <a:buFont typeface="Times New Roman"/>
              <a:buChar char="–"/>
              <a:defRPr b="0" i="0" sz="2800" u="none" cap="none" strike="noStrike">
                <a:solidFill>
                  <a:schemeClr val="dk1"/>
                </a:solidFill>
                <a:latin typeface="Times New Roman"/>
                <a:ea typeface="Times New Roman"/>
                <a:cs typeface="Times New Roman"/>
                <a:sym typeface="Times New Roman"/>
              </a:defRPr>
            </a:lvl2pPr>
            <a:lvl3pPr indent="-381000" lvl="2" marL="1371600" marR="0" rtl="0" algn="l">
              <a:spcBef>
                <a:spcPts val="480"/>
              </a:spcBef>
              <a:spcAft>
                <a:spcPts val="0"/>
              </a:spcAft>
              <a:buClr>
                <a:schemeClr val="dk1"/>
              </a:buClr>
              <a:buSzPts val="2400"/>
              <a:buFont typeface="Times New Roman"/>
              <a:buChar char="•"/>
              <a:defRPr b="0" i="0" sz="2400" u="none" cap="none" strike="noStrike">
                <a:solidFill>
                  <a:schemeClr val="dk1"/>
                </a:solidFill>
                <a:latin typeface="Times New Roman"/>
                <a:ea typeface="Times New Roman"/>
                <a:cs typeface="Times New Roman"/>
                <a:sym typeface="Times New Roman"/>
              </a:defRPr>
            </a:lvl3pPr>
            <a:lvl4pPr indent="-355600" lvl="3" marL="1828800" marR="0" rtl="0" algn="l">
              <a:spcBef>
                <a:spcPts val="400"/>
              </a:spcBef>
              <a:spcAft>
                <a:spcPts val="0"/>
              </a:spcAft>
              <a:buClr>
                <a:schemeClr val="dk1"/>
              </a:buClr>
              <a:buSzPts val="2000"/>
              <a:buFont typeface="Times New Roman"/>
              <a:buChar char="–"/>
              <a:defRPr b="0" i="0" sz="2000" u="none" cap="none" strike="noStrike">
                <a:solidFill>
                  <a:schemeClr val="dk1"/>
                </a:solidFill>
                <a:latin typeface="Times New Roman"/>
                <a:ea typeface="Times New Roman"/>
                <a:cs typeface="Times New Roman"/>
                <a:sym typeface="Times New Roman"/>
              </a:defRPr>
            </a:lvl4pPr>
            <a:lvl5pPr indent="-355600" lvl="4" marL="2286000" marR="0" rtl="0" algn="l">
              <a:spcBef>
                <a:spcPts val="400"/>
              </a:spcBef>
              <a:spcAft>
                <a:spcPts val="0"/>
              </a:spcAft>
              <a:buClr>
                <a:schemeClr val="dk1"/>
              </a:buClr>
              <a:buSzPts val="2000"/>
              <a:buFont typeface="Times New Roman"/>
              <a:buChar char="•"/>
              <a:defRPr b="0" i="0" sz="2000" u="none" cap="none" strike="noStrike">
                <a:solidFill>
                  <a:schemeClr val="dk1"/>
                </a:solidFill>
                <a:latin typeface="Times New Roman"/>
                <a:ea typeface="Times New Roman"/>
                <a:cs typeface="Times New Roman"/>
                <a:sym typeface="Times New Roman"/>
              </a:defRPr>
            </a:lvl5pPr>
            <a:lvl6pPr indent="-355600" lvl="5" marL="2743200" marR="0" rtl="0" algn="l">
              <a:spcBef>
                <a:spcPts val="400"/>
              </a:spcBef>
              <a:spcAft>
                <a:spcPts val="0"/>
              </a:spcAft>
              <a:buClr>
                <a:schemeClr val="dk1"/>
              </a:buClr>
              <a:buSzPts val="2000"/>
              <a:buFont typeface="Times New Roman"/>
              <a:buChar char="•"/>
              <a:defRPr b="0" i="0" sz="2000" u="none" cap="none" strike="noStrike">
                <a:solidFill>
                  <a:schemeClr val="dk1"/>
                </a:solidFill>
                <a:latin typeface="Times New Roman"/>
                <a:ea typeface="Times New Roman"/>
                <a:cs typeface="Times New Roman"/>
                <a:sym typeface="Times New Roman"/>
              </a:defRPr>
            </a:lvl6pPr>
            <a:lvl7pPr indent="-355600" lvl="6" marL="3200400" marR="0" rtl="0" algn="l">
              <a:spcBef>
                <a:spcPts val="400"/>
              </a:spcBef>
              <a:spcAft>
                <a:spcPts val="0"/>
              </a:spcAft>
              <a:buClr>
                <a:schemeClr val="dk1"/>
              </a:buClr>
              <a:buSzPts val="2000"/>
              <a:buFont typeface="Times New Roman"/>
              <a:buChar char="•"/>
              <a:defRPr b="0" i="0" sz="2000" u="none" cap="none" strike="noStrike">
                <a:solidFill>
                  <a:schemeClr val="dk1"/>
                </a:solidFill>
                <a:latin typeface="Times New Roman"/>
                <a:ea typeface="Times New Roman"/>
                <a:cs typeface="Times New Roman"/>
                <a:sym typeface="Times New Roman"/>
              </a:defRPr>
            </a:lvl7pPr>
            <a:lvl8pPr indent="-355600" lvl="7" marL="3657600" marR="0" rtl="0" algn="l">
              <a:spcBef>
                <a:spcPts val="400"/>
              </a:spcBef>
              <a:spcAft>
                <a:spcPts val="0"/>
              </a:spcAft>
              <a:buClr>
                <a:schemeClr val="dk1"/>
              </a:buClr>
              <a:buSzPts val="2000"/>
              <a:buFont typeface="Times New Roman"/>
              <a:buChar char="•"/>
              <a:defRPr b="0" i="0" sz="2000" u="none" cap="none" strike="noStrike">
                <a:solidFill>
                  <a:schemeClr val="dk1"/>
                </a:solidFill>
                <a:latin typeface="Times New Roman"/>
                <a:ea typeface="Times New Roman"/>
                <a:cs typeface="Times New Roman"/>
                <a:sym typeface="Times New Roman"/>
              </a:defRPr>
            </a:lvl8pPr>
            <a:lvl9pPr indent="-355600" lvl="8" marL="4114800" marR="0" rtl="0" algn="l">
              <a:spcBef>
                <a:spcPts val="400"/>
              </a:spcBef>
              <a:spcAft>
                <a:spcPts val="0"/>
              </a:spcAft>
              <a:buClr>
                <a:schemeClr val="dk1"/>
              </a:buClr>
              <a:buSzPts val="2000"/>
              <a:buFont typeface="Times New Roman"/>
              <a:buChar char="•"/>
              <a:defRPr b="0" i="0" sz="2000" u="none" cap="none" strike="noStrike">
                <a:solidFill>
                  <a:schemeClr val="dk1"/>
                </a:solidFill>
                <a:latin typeface="Times New Roman"/>
                <a:ea typeface="Times New Roman"/>
                <a:cs typeface="Times New Roman"/>
                <a:sym typeface="Times New Roman"/>
              </a:defRPr>
            </a:lvl9pPr>
          </a:lstStyle>
          <a:p/>
        </p:txBody>
      </p:sp>
      <p:sp>
        <p:nvSpPr>
          <p:cNvPr id="57" name="Shape 57"/>
          <p:cNvSpPr txBox="1"/>
          <p:nvPr>
            <p:ph idx="2" type="body"/>
          </p:nvPr>
        </p:nvSpPr>
        <p:spPr>
          <a:xfrm>
            <a:off x="1096963" y="6888163"/>
            <a:ext cx="7219950" cy="22517100"/>
          </a:xfrm>
          <a:prstGeom prst="rect">
            <a:avLst/>
          </a:prstGeom>
          <a:noFill/>
          <a:ln>
            <a:noFill/>
          </a:ln>
        </p:spPr>
        <p:txBody>
          <a:bodyPr anchorCtr="0" anchor="t" bIns="162325" lIns="324650" spcFirstLastPara="1" rIns="324650" wrap="square" tIns="162325"/>
          <a:lstStyle>
            <a:lvl1pPr indent="-228600" lvl="0" marL="457200" marR="0" rtl="0" algn="l">
              <a:spcBef>
                <a:spcPts val="280"/>
              </a:spcBef>
              <a:spcAft>
                <a:spcPts val="0"/>
              </a:spcAft>
              <a:buClr>
                <a:schemeClr val="dk1"/>
              </a:buClr>
              <a:buSzPts val="1400"/>
              <a:buFont typeface="Times New Roman"/>
              <a:buNone/>
              <a:defRPr b="0" i="0" sz="1400" u="none" cap="none" strike="noStrike">
                <a:solidFill>
                  <a:schemeClr val="dk1"/>
                </a:solidFill>
                <a:latin typeface="Times New Roman"/>
                <a:ea typeface="Times New Roman"/>
                <a:cs typeface="Times New Roman"/>
                <a:sym typeface="Times New Roman"/>
              </a:defRPr>
            </a:lvl1pPr>
            <a:lvl2pPr indent="-228600" lvl="1" marL="914400" marR="0" rtl="0" algn="l">
              <a:spcBef>
                <a:spcPts val="240"/>
              </a:spcBef>
              <a:spcAft>
                <a:spcPts val="0"/>
              </a:spcAft>
              <a:buClr>
                <a:schemeClr val="dk1"/>
              </a:buClr>
              <a:buSzPts val="1200"/>
              <a:buFont typeface="Times New Roman"/>
              <a:buNone/>
              <a:defRPr b="0" i="0" sz="1200" u="none" cap="none" strike="noStrike">
                <a:solidFill>
                  <a:schemeClr val="dk1"/>
                </a:solidFill>
                <a:latin typeface="Times New Roman"/>
                <a:ea typeface="Times New Roman"/>
                <a:cs typeface="Times New Roman"/>
                <a:sym typeface="Times New Roman"/>
              </a:defRPr>
            </a:lvl2pPr>
            <a:lvl3pPr indent="-228600" lvl="2" marL="1371600" marR="0" rtl="0" algn="l">
              <a:spcBef>
                <a:spcPts val="200"/>
              </a:spcBef>
              <a:spcAft>
                <a:spcPts val="0"/>
              </a:spcAft>
              <a:buClr>
                <a:schemeClr val="dk1"/>
              </a:buClr>
              <a:buSzPts val="1000"/>
              <a:buFont typeface="Times New Roman"/>
              <a:buNone/>
              <a:defRPr b="0" i="0" sz="1000" u="none" cap="none" strike="noStrike">
                <a:solidFill>
                  <a:schemeClr val="dk1"/>
                </a:solidFill>
                <a:latin typeface="Times New Roman"/>
                <a:ea typeface="Times New Roman"/>
                <a:cs typeface="Times New Roman"/>
                <a:sym typeface="Times New Roman"/>
              </a:defRPr>
            </a:lvl3pPr>
            <a:lvl4pPr indent="-228600" lvl="3" marL="1828800" marR="0" rtl="0" algn="l">
              <a:spcBef>
                <a:spcPts val="180"/>
              </a:spcBef>
              <a:spcAft>
                <a:spcPts val="0"/>
              </a:spcAft>
              <a:buClr>
                <a:schemeClr val="dk1"/>
              </a:buClr>
              <a:buSzPts val="900"/>
              <a:buFont typeface="Times New Roman"/>
              <a:buNone/>
              <a:defRPr b="0" i="0" sz="900" u="none" cap="none" strike="noStrike">
                <a:solidFill>
                  <a:schemeClr val="dk1"/>
                </a:solidFill>
                <a:latin typeface="Times New Roman"/>
                <a:ea typeface="Times New Roman"/>
                <a:cs typeface="Times New Roman"/>
                <a:sym typeface="Times New Roman"/>
              </a:defRPr>
            </a:lvl4pPr>
            <a:lvl5pPr indent="-228600" lvl="4" marL="2286000" marR="0" rtl="0" algn="l">
              <a:spcBef>
                <a:spcPts val="180"/>
              </a:spcBef>
              <a:spcAft>
                <a:spcPts val="0"/>
              </a:spcAft>
              <a:buClr>
                <a:schemeClr val="dk1"/>
              </a:buClr>
              <a:buSzPts val="900"/>
              <a:buFont typeface="Times New Roman"/>
              <a:buNone/>
              <a:defRPr b="0" i="0" sz="900" u="none" cap="none" strike="noStrike">
                <a:solidFill>
                  <a:schemeClr val="dk1"/>
                </a:solidFill>
                <a:latin typeface="Times New Roman"/>
                <a:ea typeface="Times New Roman"/>
                <a:cs typeface="Times New Roman"/>
                <a:sym typeface="Times New Roman"/>
              </a:defRPr>
            </a:lvl5pPr>
            <a:lvl6pPr indent="-228600" lvl="5" marL="2743200" marR="0" rtl="0" algn="l">
              <a:spcBef>
                <a:spcPts val="180"/>
              </a:spcBef>
              <a:spcAft>
                <a:spcPts val="0"/>
              </a:spcAft>
              <a:buClr>
                <a:schemeClr val="dk1"/>
              </a:buClr>
              <a:buSzPts val="900"/>
              <a:buFont typeface="Times New Roman"/>
              <a:buNone/>
              <a:defRPr b="0" i="0" sz="900" u="none" cap="none" strike="noStrike">
                <a:solidFill>
                  <a:schemeClr val="dk1"/>
                </a:solidFill>
                <a:latin typeface="Times New Roman"/>
                <a:ea typeface="Times New Roman"/>
                <a:cs typeface="Times New Roman"/>
                <a:sym typeface="Times New Roman"/>
              </a:defRPr>
            </a:lvl6pPr>
            <a:lvl7pPr indent="-228600" lvl="6" marL="3200400" marR="0" rtl="0" algn="l">
              <a:spcBef>
                <a:spcPts val="180"/>
              </a:spcBef>
              <a:spcAft>
                <a:spcPts val="0"/>
              </a:spcAft>
              <a:buClr>
                <a:schemeClr val="dk1"/>
              </a:buClr>
              <a:buSzPts val="900"/>
              <a:buFont typeface="Times New Roman"/>
              <a:buNone/>
              <a:defRPr b="0" i="0" sz="900" u="none" cap="none" strike="noStrike">
                <a:solidFill>
                  <a:schemeClr val="dk1"/>
                </a:solidFill>
                <a:latin typeface="Times New Roman"/>
                <a:ea typeface="Times New Roman"/>
                <a:cs typeface="Times New Roman"/>
                <a:sym typeface="Times New Roman"/>
              </a:defRPr>
            </a:lvl7pPr>
            <a:lvl8pPr indent="-228600" lvl="7" marL="3657600" marR="0" rtl="0" algn="l">
              <a:spcBef>
                <a:spcPts val="180"/>
              </a:spcBef>
              <a:spcAft>
                <a:spcPts val="0"/>
              </a:spcAft>
              <a:buClr>
                <a:schemeClr val="dk1"/>
              </a:buClr>
              <a:buSzPts val="900"/>
              <a:buFont typeface="Times New Roman"/>
              <a:buNone/>
              <a:defRPr b="0" i="0" sz="900" u="none" cap="none" strike="noStrike">
                <a:solidFill>
                  <a:schemeClr val="dk1"/>
                </a:solidFill>
                <a:latin typeface="Times New Roman"/>
                <a:ea typeface="Times New Roman"/>
                <a:cs typeface="Times New Roman"/>
                <a:sym typeface="Times New Roman"/>
              </a:defRPr>
            </a:lvl8pPr>
            <a:lvl9pPr indent="-228600" lvl="8" marL="4114800" marR="0" rtl="0" algn="l">
              <a:spcBef>
                <a:spcPts val="180"/>
              </a:spcBef>
              <a:spcAft>
                <a:spcPts val="0"/>
              </a:spcAft>
              <a:buClr>
                <a:schemeClr val="dk1"/>
              </a:buClr>
              <a:buSzPts val="900"/>
              <a:buFont typeface="Times New Roman"/>
              <a:buNone/>
              <a:defRPr b="0" i="0" sz="900" u="none" cap="none" strike="noStrike">
                <a:solidFill>
                  <a:schemeClr val="dk1"/>
                </a:solidFill>
                <a:latin typeface="Times New Roman"/>
                <a:ea typeface="Times New Roman"/>
                <a:cs typeface="Times New Roman"/>
                <a:sym typeface="Times New Roman"/>
              </a:defRPr>
            </a:lvl9pPr>
          </a:lstStyle>
          <a:p/>
        </p:txBody>
      </p:sp>
      <p:sp>
        <p:nvSpPr>
          <p:cNvPr id="58" name="Shape 58"/>
          <p:cNvSpPr txBox="1"/>
          <p:nvPr>
            <p:ph idx="10" type="dt"/>
          </p:nvPr>
        </p:nvSpPr>
        <p:spPr>
          <a:xfrm>
            <a:off x="1647825" y="29992638"/>
            <a:ext cx="4572000" cy="2193925"/>
          </a:xfrm>
          <a:prstGeom prst="rect">
            <a:avLst/>
          </a:prstGeom>
          <a:noFill/>
          <a:ln>
            <a:noFill/>
          </a:ln>
        </p:spPr>
        <p:txBody>
          <a:bodyPr anchorCtr="0" anchor="ctr" bIns="162325" lIns="324650" spcFirstLastPara="1" rIns="324650" wrap="square" tIns="162325"/>
          <a:lstStyle>
            <a:lvl1pPr lvl="0" marR="0" rtl="0" algn="l">
              <a:spcBef>
                <a:spcPts val="0"/>
              </a:spcBef>
              <a:spcAft>
                <a:spcPts val="0"/>
              </a:spcAft>
              <a:buSzPts val="1400"/>
              <a:buNone/>
              <a:defRPr b="0" sz="5000">
                <a:solidFill>
                  <a:schemeClr val="dk1"/>
                </a:solidFill>
                <a:latin typeface="Times New Roman"/>
                <a:ea typeface="Times New Roman"/>
                <a:cs typeface="Times New Roman"/>
                <a:sym typeface="Times New Roman"/>
              </a:defRPr>
            </a:lvl1pPr>
            <a:lvl2pPr lvl="1" marR="0" rtl="0" algn="ctr">
              <a:spcBef>
                <a:spcPts val="0"/>
              </a:spcBef>
              <a:spcAft>
                <a:spcPts val="0"/>
              </a:spcAft>
              <a:buSzPts val="1400"/>
              <a:buNone/>
              <a:defRPr b="1" i="0" sz="1800" u="none" cap="none" strike="noStrike">
                <a:solidFill>
                  <a:schemeClr val="dk1"/>
                </a:solidFill>
                <a:latin typeface="Arial"/>
                <a:ea typeface="Arial"/>
                <a:cs typeface="Arial"/>
                <a:sym typeface="Arial"/>
              </a:defRPr>
            </a:lvl2pPr>
            <a:lvl3pPr lvl="2" marR="0" rtl="0" algn="ctr">
              <a:spcBef>
                <a:spcPts val="0"/>
              </a:spcBef>
              <a:spcAft>
                <a:spcPts val="0"/>
              </a:spcAft>
              <a:buSzPts val="1400"/>
              <a:buNone/>
              <a:defRPr b="1" i="0" sz="1800" u="none" cap="none" strike="noStrike">
                <a:solidFill>
                  <a:schemeClr val="dk1"/>
                </a:solidFill>
                <a:latin typeface="Arial"/>
                <a:ea typeface="Arial"/>
                <a:cs typeface="Arial"/>
                <a:sym typeface="Arial"/>
              </a:defRPr>
            </a:lvl3pPr>
            <a:lvl4pPr lvl="3" marR="0" rtl="0" algn="ctr">
              <a:spcBef>
                <a:spcPts val="0"/>
              </a:spcBef>
              <a:spcAft>
                <a:spcPts val="0"/>
              </a:spcAft>
              <a:buSzPts val="1400"/>
              <a:buNone/>
              <a:defRPr b="1" i="0" sz="1800" u="none" cap="none" strike="noStrike">
                <a:solidFill>
                  <a:schemeClr val="dk1"/>
                </a:solidFill>
                <a:latin typeface="Arial"/>
                <a:ea typeface="Arial"/>
                <a:cs typeface="Arial"/>
                <a:sym typeface="Arial"/>
              </a:defRPr>
            </a:lvl4pPr>
            <a:lvl5pPr lvl="4" marR="0" rtl="0" algn="ctr">
              <a:spcBef>
                <a:spcPts val="0"/>
              </a:spcBef>
              <a:spcAft>
                <a:spcPts val="0"/>
              </a:spcAft>
              <a:buSzPts val="1400"/>
              <a:buNone/>
              <a:defRPr b="1"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1"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1"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1"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1" i="0" sz="1800" u="none" cap="none" strike="noStrike">
                <a:solidFill>
                  <a:schemeClr val="dk1"/>
                </a:solidFill>
                <a:latin typeface="Arial"/>
                <a:ea typeface="Arial"/>
                <a:cs typeface="Arial"/>
                <a:sym typeface="Arial"/>
              </a:defRPr>
            </a:lvl9pPr>
          </a:lstStyle>
          <a:p/>
        </p:txBody>
      </p:sp>
      <p:sp>
        <p:nvSpPr>
          <p:cNvPr id="59" name="Shape 59"/>
          <p:cNvSpPr txBox="1"/>
          <p:nvPr>
            <p:ph idx="11" type="ftr"/>
          </p:nvPr>
        </p:nvSpPr>
        <p:spPr>
          <a:xfrm>
            <a:off x="7496175" y="29992638"/>
            <a:ext cx="6953250" cy="2193925"/>
          </a:xfrm>
          <a:prstGeom prst="rect">
            <a:avLst/>
          </a:prstGeom>
          <a:noFill/>
          <a:ln>
            <a:noFill/>
          </a:ln>
        </p:spPr>
        <p:txBody>
          <a:bodyPr anchorCtr="0" anchor="ctr" bIns="162325" lIns="324650" spcFirstLastPara="1" rIns="324650" wrap="square" tIns="162325"/>
          <a:lstStyle>
            <a:lvl1pPr lvl="0" marR="0" rtl="0" algn="ctr">
              <a:spcBef>
                <a:spcPts val="0"/>
              </a:spcBef>
              <a:spcAft>
                <a:spcPts val="0"/>
              </a:spcAft>
              <a:buSzPts val="1400"/>
              <a:buNone/>
              <a:defRPr b="0" sz="5000">
                <a:solidFill>
                  <a:schemeClr val="dk1"/>
                </a:solidFill>
                <a:latin typeface="Times New Roman"/>
                <a:ea typeface="Times New Roman"/>
                <a:cs typeface="Times New Roman"/>
                <a:sym typeface="Times New Roman"/>
              </a:defRPr>
            </a:lvl1pPr>
            <a:lvl2pPr lvl="1" marR="0" rtl="0" algn="ctr">
              <a:spcBef>
                <a:spcPts val="0"/>
              </a:spcBef>
              <a:spcAft>
                <a:spcPts val="0"/>
              </a:spcAft>
              <a:buSzPts val="1400"/>
              <a:buNone/>
              <a:defRPr b="1" i="0" sz="1800" u="none" cap="none" strike="noStrike">
                <a:solidFill>
                  <a:schemeClr val="dk1"/>
                </a:solidFill>
                <a:latin typeface="Arial"/>
                <a:ea typeface="Arial"/>
                <a:cs typeface="Arial"/>
                <a:sym typeface="Arial"/>
              </a:defRPr>
            </a:lvl2pPr>
            <a:lvl3pPr lvl="2" marR="0" rtl="0" algn="ctr">
              <a:spcBef>
                <a:spcPts val="0"/>
              </a:spcBef>
              <a:spcAft>
                <a:spcPts val="0"/>
              </a:spcAft>
              <a:buSzPts val="1400"/>
              <a:buNone/>
              <a:defRPr b="1" i="0" sz="1800" u="none" cap="none" strike="noStrike">
                <a:solidFill>
                  <a:schemeClr val="dk1"/>
                </a:solidFill>
                <a:latin typeface="Arial"/>
                <a:ea typeface="Arial"/>
                <a:cs typeface="Arial"/>
                <a:sym typeface="Arial"/>
              </a:defRPr>
            </a:lvl3pPr>
            <a:lvl4pPr lvl="3" marR="0" rtl="0" algn="ctr">
              <a:spcBef>
                <a:spcPts val="0"/>
              </a:spcBef>
              <a:spcAft>
                <a:spcPts val="0"/>
              </a:spcAft>
              <a:buSzPts val="1400"/>
              <a:buNone/>
              <a:defRPr b="1" i="0" sz="1800" u="none" cap="none" strike="noStrike">
                <a:solidFill>
                  <a:schemeClr val="dk1"/>
                </a:solidFill>
                <a:latin typeface="Arial"/>
                <a:ea typeface="Arial"/>
                <a:cs typeface="Arial"/>
                <a:sym typeface="Arial"/>
              </a:defRPr>
            </a:lvl4pPr>
            <a:lvl5pPr lvl="4" marR="0" rtl="0" algn="ctr">
              <a:spcBef>
                <a:spcPts val="0"/>
              </a:spcBef>
              <a:spcAft>
                <a:spcPts val="0"/>
              </a:spcAft>
              <a:buSzPts val="1400"/>
              <a:buNone/>
              <a:defRPr b="1"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1"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1"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1"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1" i="0" sz="1800" u="none" cap="none" strike="noStrike">
                <a:solidFill>
                  <a:schemeClr val="dk1"/>
                </a:solidFill>
                <a:latin typeface="Arial"/>
                <a:ea typeface="Arial"/>
                <a:cs typeface="Arial"/>
                <a:sym typeface="Arial"/>
              </a:defRPr>
            </a:lvl9pPr>
          </a:lstStyle>
          <a:p/>
        </p:txBody>
      </p:sp>
      <p:sp>
        <p:nvSpPr>
          <p:cNvPr id="60" name="Shape 60"/>
          <p:cNvSpPr txBox="1"/>
          <p:nvPr>
            <p:ph idx="12" type="sldNum"/>
          </p:nvPr>
        </p:nvSpPr>
        <p:spPr>
          <a:xfrm>
            <a:off x="15725775" y="29992638"/>
            <a:ext cx="4572000" cy="2193925"/>
          </a:xfrm>
          <a:prstGeom prst="rect">
            <a:avLst/>
          </a:prstGeom>
          <a:noFill/>
          <a:ln>
            <a:noFill/>
          </a:ln>
        </p:spPr>
        <p:txBody>
          <a:bodyPr anchorCtr="0" anchor="ctr" bIns="162325" lIns="324650" spcFirstLastPara="1" rIns="324650" wrap="square" tIns="162325">
            <a:noAutofit/>
          </a:bodyPr>
          <a:lstStyle>
            <a:lvl1pPr indent="0" lvl="0" marL="0" marR="0" rtl="0" algn="r">
              <a:spcBef>
                <a:spcPts val="0"/>
              </a:spcBef>
              <a:spcAft>
                <a:spcPts val="0"/>
              </a:spcAft>
              <a:buNone/>
              <a:defRPr b="0" sz="5000">
                <a:solidFill>
                  <a:schemeClr val="dk1"/>
                </a:solidFill>
                <a:latin typeface="Times New Roman"/>
                <a:ea typeface="Times New Roman"/>
                <a:cs typeface="Times New Roman"/>
                <a:sym typeface="Times New Roman"/>
              </a:defRPr>
            </a:lvl1pPr>
            <a:lvl2pPr indent="0" lvl="1" marL="0" marR="0" rtl="0" algn="r">
              <a:spcBef>
                <a:spcPts val="0"/>
              </a:spcBef>
              <a:spcAft>
                <a:spcPts val="0"/>
              </a:spcAft>
              <a:buNone/>
              <a:defRPr b="0" sz="5000">
                <a:solidFill>
                  <a:schemeClr val="dk1"/>
                </a:solidFill>
                <a:latin typeface="Times New Roman"/>
                <a:ea typeface="Times New Roman"/>
                <a:cs typeface="Times New Roman"/>
                <a:sym typeface="Times New Roman"/>
              </a:defRPr>
            </a:lvl2pPr>
            <a:lvl3pPr indent="0" lvl="2" marL="0" marR="0" rtl="0" algn="r">
              <a:spcBef>
                <a:spcPts val="0"/>
              </a:spcBef>
              <a:spcAft>
                <a:spcPts val="0"/>
              </a:spcAft>
              <a:buNone/>
              <a:defRPr b="0" sz="5000">
                <a:solidFill>
                  <a:schemeClr val="dk1"/>
                </a:solidFill>
                <a:latin typeface="Times New Roman"/>
                <a:ea typeface="Times New Roman"/>
                <a:cs typeface="Times New Roman"/>
                <a:sym typeface="Times New Roman"/>
              </a:defRPr>
            </a:lvl3pPr>
            <a:lvl4pPr indent="0" lvl="3" marL="0" marR="0" rtl="0" algn="r">
              <a:spcBef>
                <a:spcPts val="0"/>
              </a:spcBef>
              <a:spcAft>
                <a:spcPts val="0"/>
              </a:spcAft>
              <a:buNone/>
              <a:defRPr b="0" sz="5000">
                <a:solidFill>
                  <a:schemeClr val="dk1"/>
                </a:solidFill>
                <a:latin typeface="Times New Roman"/>
                <a:ea typeface="Times New Roman"/>
                <a:cs typeface="Times New Roman"/>
                <a:sym typeface="Times New Roman"/>
              </a:defRPr>
            </a:lvl4pPr>
            <a:lvl5pPr indent="0" lvl="4" marL="0" marR="0" rtl="0" algn="r">
              <a:spcBef>
                <a:spcPts val="0"/>
              </a:spcBef>
              <a:spcAft>
                <a:spcPts val="0"/>
              </a:spcAft>
              <a:buNone/>
              <a:defRPr b="0" sz="5000">
                <a:solidFill>
                  <a:schemeClr val="dk1"/>
                </a:solidFill>
                <a:latin typeface="Times New Roman"/>
                <a:ea typeface="Times New Roman"/>
                <a:cs typeface="Times New Roman"/>
                <a:sym typeface="Times New Roman"/>
              </a:defRPr>
            </a:lvl5pPr>
            <a:lvl6pPr indent="0" lvl="5" marL="0" marR="0" rtl="0" algn="r">
              <a:spcBef>
                <a:spcPts val="0"/>
              </a:spcBef>
              <a:spcAft>
                <a:spcPts val="0"/>
              </a:spcAft>
              <a:buNone/>
              <a:defRPr b="0" sz="5000">
                <a:solidFill>
                  <a:schemeClr val="dk1"/>
                </a:solidFill>
                <a:latin typeface="Times New Roman"/>
                <a:ea typeface="Times New Roman"/>
                <a:cs typeface="Times New Roman"/>
                <a:sym typeface="Times New Roman"/>
              </a:defRPr>
            </a:lvl6pPr>
            <a:lvl7pPr indent="0" lvl="6" marL="0" marR="0" rtl="0" algn="r">
              <a:spcBef>
                <a:spcPts val="0"/>
              </a:spcBef>
              <a:spcAft>
                <a:spcPts val="0"/>
              </a:spcAft>
              <a:buNone/>
              <a:defRPr b="0" sz="5000">
                <a:solidFill>
                  <a:schemeClr val="dk1"/>
                </a:solidFill>
                <a:latin typeface="Times New Roman"/>
                <a:ea typeface="Times New Roman"/>
                <a:cs typeface="Times New Roman"/>
                <a:sym typeface="Times New Roman"/>
              </a:defRPr>
            </a:lvl7pPr>
            <a:lvl8pPr indent="0" lvl="7" marL="0" marR="0" rtl="0" algn="r">
              <a:spcBef>
                <a:spcPts val="0"/>
              </a:spcBef>
              <a:spcAft>
                <a:spcPts val="0"/>
              </a:spcAft>
              <a:buNone/>
              <a:defRPr b="0" sz="5000">
                <a:solidFill>
                  <a:schemeClr val="dk1"/>
                </a:solidFill>
                <a:latin typeface="Times New Roman"/>
                <a:ea typeface="Times New Roman"/>
                <a:cs typeface="Times New Roman"/>
                <a:sym typeface="Times New Roman"/>
              </a:defRPr>
            </a:lvl8pPr>
            <a:lvl9pPr indent="0" lvl="8" marL="0" marR="0" rtl="0" algn="r">
              <a:spcBef>
                <a:spcPts val="0"/>
              </a:spcBef>
              <a:spcAft>
                <a:spcPts val="0"/>
              </a:spcAft>
              <a:buNone/>
              <a:defRPr b="0" sz="5000">
                <a:solidFill>
                  <a:schemeClr val="dk1"/>
                </a:solidFill>
                <a:latin typeface="Times New Roman"/>
                <a:ea typeface="Times New Roman"/>
                <a:cs typeface="Times New Roman"/>
                <a:sym typeface="Times New Roman"/>
              </a:defRPr>
            </a:lvl9pPr>
          </a:lstStyle>
          <a:p>
            <a:pPr indent="0" lvl="0" mar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Picture with Caption" type="picTx">
  <p:cSld name="PICTURE_WITH_CAPTION_TEXT">
    <p:spTree>
      <p:nvGrpSpPr>
        <p:cNvPr id="61" name="Shape 61"/>
        <p:cNvGrpSpPr/>
        <p:nvPr/>
      </p:nvGrpSpPr>
      <p:grpSpPr>
        <a:xfrm>
          <a:off x="0" y="0"/>
          <a:ext cx="0" cy="0"/>
          <a:chOff x="0" y="0"/>
          <a:chExt cx="0" cy="0"/>
        </a:xfrm>
      </p:grpSpPr>
      <p:sp>
        <p:nvSpPr>
          <p:cNvPr id="62" name="Shape 62"/>
          <p:cNvSpPr txBox="1"/>
          <p:nvPr>
            <p:ph type="title"/>
          </p:nvPr>
        </p:nvSpPr>
        <p:spPr>
          <a:xfrm>
            <a:off x="4302125" y="23042563"/>
            <a:ext cx="13166725" cy="2720975"/>
          </a:xfrm>
          <a:prstGeom prst="rect">
            <a:avLst/>
          </a:prstGeom>
          <a:noFill/>
          <a:ln>
            <a:noFill/>
          </a:ln>
        </p:spPr>
        <p:txBody>
          <a:bodyPr anchorCtr="0" anchor="b" bIns="162325" lIns="324650" spcFirstLastPara="1" rIns="324650" wrap="square" tIns="162325"/>
          <a:lstStyle>
            <a:lvl1pPr lvl="0" marR="0" rtl="0" algn="l">
              <a:spcBef>
                <a:spcPts val="0"/>
              </a:spcBef>
              <a:spcAft>
                <a:spcPts val="0"/>
              </a:spcAft>
              <a:buSzPts val="1400"/>
              <a:buNone/>
              <a:defRPr b="1" i="0" sz="2000" u="none" cap="none" strike="noStrike">
                <a:solidFill>
                  <a:schemeClr val="dk2"/>
                </a:solidFill>
                <a:latin typeface="Times New Roman"/>
                <a:ea typeface="Times New Roman"/>
                <a:cs typeface="Times New Roman"/>
                <a:sym typeface="Times New Roman"/>
              </a:defRPr>
            </a:lvl1pPr>
            <a:lvl2pPr lvl="1" marR="0" rtl="0" algn="ctr">
              <a:spcBef>
                <a:spcPts val="0"/>
              </a:spcBef>
              <a:spcAft>
                <a:spcPts val="0"/>
              </a:spcAft>
              <a:buSzPts val="1400"/>
              <a:buNone/>
              <a:defRPr b="0" i="0" sz="15500" u="none" cap="none" strike="noStrike">
                <a:solidFill>
                  <a:schemeClr val="dk2"/>
                </a:solidFill>
                <a:latin typeface="Times New Roman"/>
                <a:ea typeface="Times New Roman"/>
                <a:cs typeface="Times New Roman"/>
                <a:sym typeface="Times New Roman"/>
              </a:defRPr>
            </a:lvl2pPr>
            <a:lvl3pPr lvl="2" marR="0" rtl="0" algn="ctr">
              <a:spcBef>
                <a:spcPts val="0"/>
              </a:spcBef>
              <a:spcAft>
                <a:spcPts val="0"/>
              </a:spcAft>
              <a:buSzPts val="1400"/>
              <a:buNone/>
              <a:defRPr b="0" i="0" sz="15500" u="none" cap="none" strike="noStrike">
                <a:solidFill>
                  <a:schemeClr val="dk2"/>
                </a:solidFill>
                <a:latin typeface="Times New Roman"/>
                <a:ea typeface="Times New Roman"/>
                <a:cs typeface="Times New Roman"/>
                <a:sym typeface="Times New Roman"/>
              </a:defRPr>
            </a:lvl3pPr>
            <a:lvl4pPr lvl="3" marR="0" rtl="0" algn="ctr">
              <a:spcBef>
                <a:spcPts val="0"/>
              </a:spcBef>
              <a:spcAft>
                <a:spcPts val="0"/>
              </a:spcAft>
              <a:buSzPts val="1400"/>
              <a:buNone/>
              <a:defRPr b="0" i="0" sz="15500" u="none" cap="none" strike="noStrike">
                <a:solidFill>
                  <a:schemeClr val="dk2"/>
                </a:solidFill>
                <a:latin typeface="Times New Roman"/>
                <a:ea typeface="Times New Roman"/>
                <a:cs typeface="Times New Roman"/>
                <a:sym typeface="Times New Roman"/>
              </a:defRPr>
            </a:lvl4pPr>
            <a:lvl5pPr lvl="4" marR="0" rtl="0" algn="ctr">
              <a:spcBef>
                <a:spcPts val="0"/>
              </a:spcBef>
              <a:spcAft>
                <a:spcPts val="0"/>
              </a:spcAft>
              <a:buSzPts val="1400"/>
              <a:buNone/>
              <a:defRPr b="0" i="0" sz="15500" u="none" cap="none" strike="noStrike">
                <a:solidFill>
                  <a:schemeClr val="dk2"/>
                </a:solidFill>
                <a:latin typeface="Times New Roman"/>
                <a:ea typeface="Times New Roman"/>
                <a:cs typeface="Times New Roman"/>
                <a:sym typeface="Times New Roman"/>
              </a:defRPr>
            </a:lvl5pPr>
            <a:lvl6pPr lvl="5" marR="0" rtl="0" algn="ctr">
              <a:spcBef>
                <a:spcPts val="0"/>
              </a:spcBef>
              <a:spcAft>
                <a:spcPts val="0"/>
              </a:spcAft>
              <a:buSzPts val="1400"/>
              <a:buNone/>
              <a:defRPr b="0" i="0" sz="15500" u="none" cap="none" strike="noStrike">
                <a:solidFill>
                  <a:schemeClr val="dk2"/>
                </a:solidFill>
                <a:latin typeface="Times New Roman"/>
                <a:ea typeface="Times New Roman"/>
                <a:cs typeface="Times New Roman"/>
                <a:sym typeface="Times New Roman"/>
              </a:defRPr>
            </a:lvl6pPr>
            <a:lvl7pPr lvl="6" marR="0" rtl="0" algn="ctr">
              <a:spcBef>
                <a:spcPts val="0"/>
              </a:spcBef>
              <a:spcAft>
                <a:spcPts val="0"/>
              </a:spcAft>
              <a:buSzPts val="1400"/>
              <a:buNone/>
              <a:defRPr b="0" i="0" sz="15500" u="none" cap="none" strike="noStrike">
                <a:solidFill>
                  <a:schemeClr val="dk2"/>
                </a:solidFill>
                <a:latin typeface="Times New Roman"/>
                <a:ea typeface="Times New Roman"/>
                <a:cs typeface="Times New Roman"/>
                <a:sym typeface="Times New Roman"/>
              </a:defRPr>
            </a:lvl7pPr>
            <a:lvl8pPr lvl="7" marR="0" rtl="0" algn="ctr">
              <a:spcBef>
                <a:spcPts val="0"/>
              </a:spcBef>
              <a:spcAft>
                <a:spcPts val="0"/>
              </a:spcAft>
              <a:buSzPts val="1400"/>
              <a:buNone/>
              <a:defRPr b="0" i="0" sz="15500" u="none" cap="none" strike="noStrike">
                <a:solidFill>
                  <a:schemeClr val="dk2"/>
                </a:solidFill>
                <a:latin typeface="Times New Roman"/>
                <a:ea typeface="Times New Roman"/>
                <a:cs typeface="Times New Roman"/>
                <a:sym typeface="Times New Roman"/>
              </a:defRPr>
            </a:lvl8pPr>
            <a:lvl9pPr lvl="8" marR="0" rtl="0" algn="ctr">
              <a:spcBef>
                <a:spcPts val="0"/>
              </a:spcBef>
              <a:spcAft>
                <a:spcPts val="0"/>
              </a:spcAft>
              <a:buSzPts val="1400"/>
              <a:buNone/>
              <a:defRPr b="0" i="0" sz="15500" u="none" cap="none" strike="noStrike">
                <a:solidFill>
                  <a:schemeClr val="dk2"/>
                </a:solidFill>
                <a:latin typeface="Times New Roman"/>
                <a:ea typeface="Times New Roman"/>
                <a:cs typeface="Times New Roman"/>
                <a:sym typeface="Times New Roman"/>
              </a:defRPr>
            </a:lvl9pPr>
          </a:lstStyle>
          <a:p/>
        </p:txBody>
      </p:sp>
      <p:sp>
        <p:nvSpPr>
          <p:cNvPr id="63" name="Shape 63"/>
          <p:cNvSpPr/>
          <p:nvPr>
            <p:ph idx="2" type="pic"/>
          </p:nvPr>
        </p:nvSpPr>
        <p:spPr>
          <a:xfrm>
            <a:off x="4302125" y="2941638"/>
            <a:ext cx="13166725" cy="19750086"/>
          </a:xfrm>
          <a:prstGeom prst="rect">
            <a:avLst/>
          </a:prstGeom>
          <a:noFill/>
          <a:ln>
            <a:noFill/>
          </a:ln>
        </p:spPr>
        <p:txBody>
          <a:bodyPr anchorCtr="0" anchor="t" bIns="162325" lIns="324650" spcFirstLastPara="1" rIns="324650" wrap="square" tIns="162325"/>
          <a:lstStyle>
            <a:lvl1pPr lvl="0" marR="0" rtl="0" algn="l">
              <a:spcBef>
                <a:spcPts val="640"/>
              </a:spcBef>
              <a:spcAft>
                <a:spcPts val="0"/>
              </a:spcAft>
              <a:buClr>
                <a:schemeClr val="dk1"/>
              </a:buClr>
              <a:buSzPts val="3200"/>
              <a:buFont typeface="Times New Roman"/>
              <a:buNone/>
              <a:defRPr b="0" i="0" sz="3200" u="none" cap="none" strike="noStrike">
                <a:solidFill>
                  <a:schemeClr val="dk1"/>
                </a:solidFill>
                <a:latin typeface="Times New Roman"/>
                <a:ea typeface="Times New Roman"/>
                <a:cs typeface="Times New Roman"/>
                <a:sym typeface="Times New Roman"/>
              </a:defRPr>
            </a:lvl1pPr>
            <a:lvl2pPr lvl="1" marR="0" rtl="0" algn="l">
              <a:spcBef>
                <a:spcPts val="560"/>
              </a:spcBef>
              <a:spcAft>
                <a:spcPts val="0"/>
              </a:spcAft>
              <a:buClr>
                <a:schemeClr val="dk1"/>
              </a:buClr>
              <a:buSzPts val="2800"/>
              <a:buFont typeface="Times New Roman"/>
              <a:buNone/>
              <a:defRPr b="0" i="0" sz="2800" u="none" cap="none" strike="noStrike">
                <a:solidFill>
                  <a:schemeClr val="dk1"/>
                </a:solidFill>
                <a:latin typeface="Times New Roman"/>
                <a:ea typeface="Times New Roman"/>
                <a:cs typeface="Times New Roman"/>
                <a:sym typeface="Times New Roman"/>
              </a:defRPr>
            </a:lvl2pPr>
            <a:lvl3pPr lvl="2" marR="0" rtl="0" algn="l">
              <a:spcBef>
                <a:spcPts val="480"/>
              </a:spcBef>
              <a:spcAft>
                <a:spcPts val="0"/>
              </a:spcAft>
              <a:buClr>
                <a:schemeClr val="dk1"/>
              </a:buClr>
              <a:buSzPts val="2400"/>
              <a:buFont typeface="Times New Roman"/>
              <a:buNone/>
              <a:defRPr b="0" i="0" sz="2400" u="none" cap="none" strike="noStrike">
                <a:solidFill>
                  <a:schemeClr val="dk1"/>
                </a:solidFill>
                <a:latin typeface="Times New Roman"/>
                <a:ea typeface="Times New Roman"/>
                <a:cs typeface="Times New Roman"/>
                <a:sym typeface="Times New Roman"/>
              </a:defRPr>
            </a:lvl3pPr>
            <a:lvl4pPr lvl="3" marR="0" rtl="0" algn="l">
              <a:spcBef>
                <a:spcPts val="400"/>
              </a:spcBef>
              <a:spcAft>
                <a:spcPts val="0"/>
              </a:spcAft>
              <a:buClr>
                <a:schemeClr val="dk1"/>
              </a:buClr>
              <a:buSzPts val="2000"/>
              <a:buFont typeface="Times New Roman"/>
              <a:buNone/>
              <a:defRPr b="0" i="0" sz="2000" u="none" cap="none" strike="noStrike">
                <a:solidFill>
                  <a:schemeClr val="dk1"/>
                </a:solidFill>
                <a:latin typeface="Times New Roman"/>
                <a:ea typeface="Times New Roman"/>
                <a:cs typeface="Times New Roman"/>
                <a:sym typeface="Times New Roman"/>
              </a:defRPr>
            </a:lvl4pPr>
            <a:lvl5pPr lvl="4" marR="0" rtl="0" algn="l">
              <a:spcBef>
                <a:spcPts val="400"/>
              </a:spcBef>
              <a:spcAft>
                <a:spcPts val="0"/>
              </a:spcAft>
              <a:buClr>
                <a:schemeClr val="dk1"/>
              </a:buClr>
              <a:buSzPts val="2000"/>
              <a:buFont typeface="Times New Roman"/>
              <a:buNone/>
              <a:defRPr b="0" i="0" sz="2000" u="none" cap="none" strike="noStrike">
                <a:solidFill>
                  <a:schemeClr val="dk1"/>
                </a:solidFill>
                <a:latin typeface="Times New Roman"/>
                <a:ea typeface="Times New Roman"/>
                <a:cs typeface="Times New Roman"/>
                <a:sym typeface="Times New Roman"/>
              </a:defRPr>
            </a:lvl5pPr>
            <a:lvl6pPr lvl="5" marR="0" rtl="0" algn="l">
              <a:spcBef>
                <a:spcPts val="400"/>
              </a:spcBef>
              <a:spcAft>
                <a:spcPts val="0"/>
              </a:spcAft>
              <a:buClr>
                <a:schemeClr val="dk1"/>
              </a:buClr>
              <a:buSzPts val="2000"/>
              <a:buFont typeface="Times New Roman"/>
              <a:buNone/>
              <a:defRPr b="0" i="0" sz="2000" u="none" cap="none" strike="noStrike">
                <a:solidFill>
                  <a:schemeClr val="dk1"/>
                </a:solidFill>
                <a:latin typeface="Times New Roman"/>
                <a:ea typeface="Times New Roman"/>
                <a:cs typeface="Times New Roman"/>
                <a:sym typeface="Times New Roman"/>
              </a:defRPr>
            </a:lvl6pPr>
            <a:lvl7pPr lvl="6" marR="0" rtl="0" algn="l">
              <a:spcBef>
                <a:spcPts val="400"/>
              </a:spcBef>
              <a:spcAft>
                <a:spcPts val="0"/>
              </a:spcAft>
              <a:buClr>
                <a:schemeClr val="dk1"/>
              </a:buClr>
              <a:buSzPts val="2000"/>
              <a:buFont typeface="Times New Roman"/>
              <a:buNone/>
              <a:defRPr b="0" i="0" sz="2000" u="none" cap="none" strike="noStrike">
                <a:solidFill>
                  <a:schemeClr val="dk1"/>
                </a:solidFill>
                <a:latin typeface="Times New Roman"/>
                <a:ea typeface="Times New Roman"/>
                <a:cs typeface="Times New Roman"/>
                <a:sym typeface="Times New Roman"/>
              </a:defRPr>
            </a:lvl7pPr>
            <a:lvl8pPr lvl="7" marR="0" rtl="0" algn="l">
              <a:spcBef>
                <a:spcPts val="400"/>
              </a:spcBef>
              <a:spcAft>
                <a:spcPts val="0"/>
              </a:spcAft>
              <a:buClr>
                <a:schemeClr val="dk1"/>
              </a:buClr>
              <a:buSzPts val="2000"/>
              <a:buFont typeface="Times New Roman"/>
              <a:buNone/>
              <a:defRPr b="0" i="0" sz="2000" u="none" cap="none" strike="noStrike">
                <a:solidFill>
                  <a:schemeClr val="dk1"/>
                </a:solidFill>
                <a:latin typeface="Times New Roman"/>
                <a:ea typeface="Times New Roman"/>
                <a:cs typeface="Times New Roman"/>
                <a:sym typeface="Times New Roman"/>
              </a:defRPr>
            </a:lvl8pPr>
            <a:lvl9pPr lvl="8" marR="0" rtl="0" algn="l">
              <a:spcBef>
                <a:spcPts val="400"/>
              </a:spcBef>
              <a:spcAft>
                <a:spcPts val="0"/>
              </a:spcAft>
              <a:buClr>
                <a:schemeClr val="dk1"/>
              </a:buClr>
              <a:buSzPts val="2000"/>
              <a:buFont typeface="Times New Roman"/>
              <a:buNone/>
              <a:defRPr b="0" i="0" sz="2000" u="none" cap="none" strike="noStrike">
                <a:solidFill>
                  <a:schemeClr val="dk1"/>
                </a:solidFill>
                <a:latin typeface="Times New Roman"/>
                <a:ea typeface="Times New Roman"/>
                <a:cs typeface="Times New Roman"/>
                <a:sym typeface="Times New Roman"/>
              </a:defRPr>
            </a:lvl9pPr>
          </a:lstStyle>
          <a:p/>
        </p:txBody>
      </p:sp>
      <p:sp>
        <p:nvSpPr>
          <p:cNvPr id="64" name="Shape 64"/>
          <p:cNvSpPr txBox="1"/>
          <p:nvPr>
            <p:ph idx="1" type="body"/>
          </p:nvPr>
        </p:nvSpPr>
        <p:spPr>
          <a:xfrm>
            <a:off x="4302125" y="25763538"/>
            <a:ext cx="13166725" cy="3862387"/>
          </a:xfrm>
          <a:prstGeom prst="rect">
            <a:avLst/>
          </a:prstGeom>
          <a:noFill/>
          <a:ln>
            <a:noFill/>
          </a:ln>
        </p:spPr>
        <p:txBody>
          <a:bodyPr anchorCtr="0" anchor="t" bIns="162325" lIns="324650" spcFirstLastPara="1" rIns="324650" wrap="square" tIns="162325"/>
          <a:lstStyle>
            <a:lvl1pPr indent="-228600" lvl="0" marL="457200" marR="0" rtl="0" algn="l">
              <a:spcBef>
                <a:spcPts val="280"/>
              </a:spcBef>
              <a:spcAft>
                <a:spcPts val="0"/>
              </a:spcAft>
              <a:buClr>
                <a:schemeClr val="dk1"/>
              </a:buClr>
              <a:buSzPts val="1400"/>
              <a:buFont typeface="Times New Roman"/>
              <a:buNone/>
              <a:defRPr b="0" i="0" sz="1400" u="none" cap="none" strike="noStrike">
                <a:solidFill>
                  <a:schemeClr val="dk1"/>
                </a:solidFill>
                <a:latin typeface="Times New Roman"/>
                <a:ea typeface="Times New Roman"/>
                <a:cs typeface="Times New Roman"/>
                <a:sym typeface="Times New Roman"/>
              </a:defRPr>
            </a:lvl1pPr>
            <a:lvl2pPr indent="-228600" lvl="1" marL="914400" marR="0" rtl="0" algn="l">
              <a:spcBef>
                <a:spcPts val="240"/>
              </a:spcBef>
              <a:spcAft>
                <a:spcPts val="0"/>
              </a:spcAft>
              <a:buClr>
                <a:schemeClr val="dk1"/>
              </a:buClr>
              <a:buSzPts val="1200"/>
              <a:buFont typeface="Times New Roman"/>
              <a:buNone/>
              <a:defRPr b="0" i="0" sz="1200" u="none" cap="none" strike="noStrike">
                <a:solidFill>
                  <a:schemeClr val="dk1"/>
                </a:solidFill>
                <a:latin typeface="Times New Roman"/>
                <a:ea typeface="Times New Roman"/>
                <a:cs typeface="Times New Roman"/>
                <a:sym typeface="Times New Roman"/>
              </a:defRPr>
            </a:lvl2pPr>
            <a:lvl3pPr indent="-228600" lvl="2" marL="1371600" marR="0" rtl="0" algn="l">
              <a:spcBef>
                <a:spcPts val="200"/>
              </a:spcBef>
              <a:spcAft>
                <a:spcPts val="0"/>
              </a:spcAft>
              <a:buClr>
                <a:schemeClr val="dk1"/>
              </a:buClr>
              <a:buSzPts val="1000"/>
              <a:buFont typeface="Times New Roman"/>
              <a:buNone/>
              <a:defRPr b="0" i="0" sz="1000" u="none" cap="none" strike="noStrike">
                <a:solidFill>
                  <a:schemeClr val="dk1"/>
                </a:solidFill>
                <a:latin typeface="Times New Roman"/>
                <a:ea typeface="Times New Roman"/>
                <a:cs typeface="Times New Roman"/>
                <a:sym typeface="Times New Roman"/>
              </a:defRPr>
            </a:lvl3pPr>
            <a:lvl4pPr indent="-228600" lvl="3" marL="1828800" marR="0" rtl="0" algn="l">
              <a:spcBef>
                <a:spcPts val="180"/>
              </a:spcBef>
              <a:spcAft>
                <a:spcPts val="0"/>
              </a:spcAft>
              <a:buClr>
                <a:schemeClr val="dk1"/>
              </a:buClr>
              <a:buSzPts val="900"/>
              <a:buFont typeface="Times New Roman"/>
              <a:buNone/>
              <a:defRPr b="0" i="0" sz="900" u="none" cap="none" strike="noStrike">
                <a:solidFill>
                  <a:schemeClr val="dk1"/>
                </a:solidFill>
                <a:latin typeface="Times New Roman"/>
                <a:ea typeface="Times New Roman"/>
                <a:cs typeface="Times New Roman"/>
                <a:sym typeface="Times New Roman"/>
              </a:defRPr>
            </a:lvl4pPr>
            <a:lvl5pPr indent="-228600" lvl="4" marL="2286000" marR="0" rtl="0" algn="l">
              <a:spcBef>
                <a:spcPts val="180"/>
              </a:spcBef>
              <a:spcAft>
                <a:spcPts val="0"/>
              </a:spcAft>
              <a:buClr>
                <a:schemeClr val="dk1"/>
              </a:buClr>
              <a:buSzPts val="900"/>
              <a:buFont typeface="Times New Roman"/>
              <a:buNone/>
              <a:defRPr b="0" i="0" sz="900" u="none" cap="none" strike="noStrike">
                <a:solidFill>
                  <a:schemeClr val="dk1"/>
                </a:solidFill>
                <a:latin typeface="Times New Roman"/>
                <a:ea typeface="Times New Roman"/>
                <a:cs typeface="Times New Roman"/>
                <a:sym typeface="Times New Roman"/>
              </a:defRPr>
            </a:lvl5pPr>
            <a:lvl6pPr indent="-228600" lvl="5" marL="2743200" marR="0" rtl="0" algn="l">
              <a:spcBef>
                <a:spcPts val="180"/>
              </a:spcBef>
              <a:spcAft>
                <a:spcPts val="0"/>
              </a:spcAft>
              <a:buClr>
                <a:schemeClr val="dk1"/>
              </a:buClr>
              <a:buSzPts val="900"/>
              <a:buFont typeface="Times New Roman"/>
              <a:buNone/>
              <a:defRPr b="0" i="0" sz="900" u="none" cap="none" strike="noStrike">
                <a:solidFill>
                  <a:schemeClr val="dk1"/>
                </a:solidFill>
                <a:latin typeface="Times New Roman"/>
                <a:ea typeface="Times New Roman"/>
                <a:cs typeface="Times New Roman"/>
                <a:sym typeface="Times New Roman"/>
              </a:defRPr>
            </a:lvl6pPr>
            <a:lvl7pPr indent="-228600" lvl="6" marL="3200400" marR="0" rtl="0" algn="l">
              <a:spcBef>
                <a:spcPts val="180"/>
              </a:spcBef>
              <a:spcAft>
                <a:spcPts val="0"/>
              </a:spcAft>
              <a:buClr>
                <a:schemeClr val="dk1"/>
              </a:buClr>
              <a:buSzPts val="900"/>
              <a:buFont typeface="Times New Roman"/>
              <a:buNone/>
              <a:defRPr b="0" i="0" sz="900" u="none" cap="none" strike="noStrike">
                <a:solidFill>
                  <a:schemeClr val="dk1"/>
                </a:solidFill>
                <a:latin typeface="Times New Roman"/>
                <a:ea typeface="Times New Roman"/>
                <a:cs typeface="Times New Roman"/>
                <a:sym typeface="Times New Roman"/>
              </a:defRPr>
            </a:lvl7pPr>
            <a:lvl8pPr indent="-228600" lvl="7" marL="3657600" marR="0" rtl="0" algn="l">
              <a:spcBef>
                <a:spcPts val="180"/>
              </a:spcBef>
              <a:spcAft>
                <a:spcPts val="0"/>
              </a:spcAft>
              <a:buClr>
                <a:schemeClr val="dk1"/>
              </a:buClr>
              <a:buSzPts val="900"/>
              <a:buFont typeface="Times New Roman"/>
              <a:buNone/>
              <a:defRPr b="0" i="0" sz="900" u="none" cap="none" strike="noStrike">
                <a:solidFill>
                  <a:schemeClr val="dk1"/>
                </a:solidFill>
                <a:latin typeface="Times New Roman"/>
                <a:ea typeface="Times New Roman"/>
                <a:cs typeface="Times New Roman"/>
                <a:sym typeface="Times New Roman"/>
              </a:defRPr>
            </a:lvl8pPr>
            <a:lvl9pPr indent="-228600" lvl="8" marL="4114800" marR="0" rtl="0" algn="l">
              <a:spcBef>
                <a:spcPts val="180"/>
              </a:spcBef>
              <a:spcAft>
                <a:spcPts val="0"/>
              </a:spcAft>
              <a:buClr>
                <a:schemeClr val="dk1"/>
              </a:buClr>
              <a:buSzPts val="900"/>
              <a:buFont typeface="Times New Roman"/>
              <a:buNone/>
              <a:defRPr b="0" i="0" sz="900" u="none" cap="none" strike="noStrike">
                <a:solidFill>
                  <a:schemeClr val="dk1"/>
                </a:solidFill>
                <a:latin typeface="Times New Roman"/>
                <a:ea typeface="Times New Roman"/>
                <a:cs typeface="Times New Roman"/>
                <a:sym typeface="Times New Roman"/>
              </a:defRPr>
            </a:lvl9pPr>
          </a:lstStyle>
          <a:p/>
        </p:txBody>
      </p:sp>
      <p:sp>
        <p:nvSpPr>
          <p:cNvPr id="65" name="Shape 65"/>
          <p:cNvSpPr txBox="1"/>
          <p:nvPr>
            <p:ph idx="10" type="dt"/>
          </p:nvPr>
        </p:nvSpPr>
        <p:spPr>
          <a:xfrm>
            <a:off x="1647825" y="29992638"/>
            <a:ext cx="4572000" cy="2193925"/>
          </a:xfrm>
          <a:prstGeom prst="rect">
            <a:avLst/>
          </a:prstGeom>
          <a:noFill/>
          <a:ln>
            <a:noFill/>
          </a:ln>
        </p:spPr>
        <p:txBody>
          <a:bodyPr anchorCtr="0" anchor="ctr" bIns="162325" lIns="324650" spcFirstLastPara="1" rIns="324650" wrap="square" tIns="162325"/>
          <a:lstStyle>
            <a:lvl1pPr lvl="0" marR="0" rtl="0" algn="l">
              <a:spcBef>
                <a:spcPts val="0"/>
              </a:spcBef>
              <a:spcAft>
                <a:spcPts val="0"/>
              </a:spcAft>
              <a:buSzPts val="1400"/>
              <a:buNone/>
              <a:defRPr b="0" sz="5000">
                <a:solidFill>
                  <a:schemeClr val="dk1"/>
                </a:solidFill>
                <a:latin typeface="Times New Roman"/>
                <a:ea typeface="Times New Roman"/>
                <a:cs typeface="Times New Roman"/>
                <a:sym typeface="Times New Roman"/>
              </a:defRPr>
            </a:lvl1pPr>
            <a:lvl2pPr lvl="1" marR="0" rtl="0" algn="ctr">
              <a:spcBef>
                <a:spcPts val="0"/>
              </a:spcBef>
              <a:spcAft>
                <a:spcPts val="0"/>
              </a:spcAft>
              <a:buSzPts val="1400"/>
              <a:buNone/>
              <a:defRPr b="1" i="0" sz="1800" u="none" cap="none" strike="noStrike">
                <a:solidFill>
                  <a:schemeClr val="dk1"/>
                </a:solidFill>
                <a:latin typeface="Arial"/>
                <a:ea typeface="Arial"/>
                <a:cs typeface="Arial"/>
                <a:sym typeface="Arial"/>
              </a:defRPr>
            </a:lvl2pPr>
            <a:lvl3pPr lvl="2" marR="0" rtl="0" algn="ctr">
              <a:spcBef>
                <a:spcPts val="0"/>
              </a:spcBef>
              <a:spcAft>
                <a:spcPts val="0"/>
              </a:spcAft>
              <a:buSzPts val="1400"/>
              <a:buNone/>
              <a:defRPr b="1" i="0" sz="1800" u="none" cap="none" strike="noStrike">
                <a:solidFill>
                  <a:schemeClr val="dk1"/>
                </a:solidFill>
                <a:latin typeface="Arial"/>
                <a:ea typeface="Arial"/>
                <a:cs typeface="Arial"/>
                <a:sym typeface="Arial"/>
              </a:defRPr>
            </a:lvl3pPr>
            <a:lvl4pPr lvl="3" marR="0" rtl="0" algn="ctr">
              <a:spcBef>
                <a:spcPts val="0"/>
              </a:spcBef>
              <a:spcAft>
                <a:spcPts val="0"/>
              </a:spcAft>
              <a:buSzPts val="1400"/>
              <a:buNone/>
              <a:defRPr b="1" i="0" sz="1800" u="none" cap="none" strike="noStrike">
                <a:solidFill>
                  <a:schemeClr val="dk1"/>
                </a:solidFill>
                <a:latin typeface="Arial"/>
                <a:ea typeface="Arial"/>
                <a:cs typeface="Arial"/>
                <a:sym typeface="Arial"/>
              </a:defRPr>
            </a:lvl4pPr>
            <a:lvl5pPr lvl="4" marR="0" rtl="0" algn="ctr">
              <a:spcBef>
                <a:spcPts val="0"/>
              </a:spcBef>
              <a:spcAft>
                <a:spcPts val="0"/>
              </a:spcAft>
              <a:buSzPts val="1400"/>
              <a:buNone/>
              <a:defRPr b="1"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1"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1"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1"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1" i="0" sz="1800" u="none" cap="none" strike="noStrike">
                <a:solidFill>
                  <a:schemeClr val="dk1"/>
                </a:solidFill>
                <a:latin typeface="Arial"/>
                <a:ea typeface="Arial"/>
                <a:cs typeface="Arial"/>
                <a:sym typeface="Arial"/>
              </a:defRPr>
            </a:lvl9pPr>
          </a:lstStyle>
          <a:p/>
        </p:txBody>
      </p:sp>
      <p:sp>
        <p:nvSpPr>
          <p:cNvPr id="66" name="Shape 66"/>
          <p:cNvSpPr txBox="1"/>
          <p:nvPr>
            <p:ph idx="11" type="ftr"/>
          </p:nvPr>
        </p:nvSpPr>
        <p:spPr>
          <a:xfrm>
            <a:off x="7496175" y="29992638"/>
            <a:ext cx="6953250" cy="2193925"/>
          </a:xfrm>
          <a:prstGeom prst="rect">
            <a:avLst/>
          </a:prstGeom>
          <a:noFill/>
          <a:ln>
            <a:noFill/>
          </a:ln>
        </p:spPr>
        <p:txBody>
          <a:bodyPr anchorCtr="0" anchor="ctr" bIns="162325" lIns="324650" spcFirstLastPara="1" rIns="324650" wrap="square" tIns="162325"/>
          <a:lstStyle>
            <a:lvl1pPr lvl="0" marR="0" rtl="0" algn="ctr">
              <a:spcBef>
                <a:spcPts val="0"/>
              </a:spcBef>
              <a:spcAft>
                <a:spcPts val="0"/>
              </a:spcAft>
              <a:buSzPts val="1400"/>
              <a:buNone/>
              <a:defRPr b="0" sz="5000">
                <a:solidFill>
                  <a:schemeClr val="dk1"/>
                </a:solidFill>
                <a:latin typeface="Times New Roman"/>
                <a:ea typeface="Times New Roman"/>
                <a:cs typeface="Times New Roman"/>
                <a:sym typeface="Times New Roman"/>
              </a:defRPr>
            </a:lvl1pPr>
            <a:lvl2pPr lvl="1" marR="0" rtl="0" algn="ctr">
              <a:spcBef>
                <a:spcPts val="0"/>
              </a:spcBef>
              <a:spcAft>
                <a:spcPts val="0"/>
              </a:spcAft>
              <a:buSzPts val="1400"/>
              <a:buNone/>
              <a:defRPr b="1" i="0" sz="1800" u="none" cap="none" strike="noStrike">
                <a:solidFill>
                  <a:schemeClr val="dk1"/>
                </a:solidFill>
                <a:latin typeface="Arial"/>
                <a:ea typeface="Arial"/>
                <a:cs typeface="Arial"/>
                <a:sym typeface="Arial"/>
              </a:defRPr>
            </a:lvl2pPr>
            <a:lvl3pPr lvl="2" marR="0" rtl="0" algn="ctr">
              <a:spcBef>
                <a:spcPts val="0"/>
              </a:spcBef>
              <a:spcAft>
                <a:spcPts val="0"/>
              </a:spcAft>
              <a:buSzPts val="1400"/>
              <a:buNone/>
              <a:defRPr b="1" i="0" sz="1800" u="none" cap="none" strike="noStrike">
                <a:solidFill>
                  <a:schemeClr val="dk1"/>
                </a:solidFill>
                <a:latin typeface="Arial"/>
                <a:ea typeface="Arial"/>
                <a:cs typeface="Arial"/>
                <a:sym typeface="Arial"/>
              </a:defRPr>
            </a:lvl3pPr>
            <a:lvl4pPr lvl="3" marR="0" rtl="0" algn="ctr">
              <a:spcBef>
                <a:spcPts val="0"/>
              </a:spcBef>
              <a:spcAft>
                <a:spcPts val="0"/>
              </a:spcAft>
              <a:buSzPts val="1400"/>
              <a:buNone/>
              <a:defRPr b="1" i="0" sz="1800" u="none" cap="none" strike="noStrike">
                <a:solidFill>
                  <a:schemeClr val="dk1"/>
                </a:solidFill>
                <a:latin typeface="Arial"/>
                <a:ea typeface="Arial"/>
                <a:cs typeface="Arial"/>
                <a:sym typeface="Arial"/>
              </a:defRPr>
            </a:lvl4pPr>
            <a:lvl5pPr lvl="4" marR="0" rtl="0" algn="ctr">
              <a:spcBef>
                <a:spcPts val="0"/>
              </a:spcBef>
              <a:spcAft>
                <a:spcPts val="0"/>
              </a:spcAft>
              <a:buSzPts val="1400"/>
              <a:buNone/>
              <a:defRPr b="1"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1"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1"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1"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1" i="0" sz="1800" u="none" cap="none" strike="noStrike">
                <a:solidFill>
                  <a:schemeClr val="dk1"/>
                </a:solidFill>
                <a:latin typeface="Arial"/>
                <a:ea typeface="Arial"/>
                <a:cs typeface="Arial"/>
                <a:sym typeface="Arial"/>
              </a:defRPr>
            </a:lvl9pPr>
          </a:lstStyle>
          <a:p/>
        </p:txBody>
      </p:sp>
      <p:sp>
        <p:nvSpPr>
          <p:cNvPr id="67" name="Shape 67"/>
          <p:cNvSpPr txBox="1"/>
          <p:nvPr>
            <p:ph idx="12" type="sldNum"/>
          </p:nvPr>
        </p:nvSpPr>
        <p:spPr>
          <a:xfrm>
            <a:off x="15725775" y="29992638"/>
            <a:ext cx="4572000" cy="2193925"/>
          </a:xfrm>
          <a:prstGeom prst="rect">
            <a:avLst/>
          </a:prstGeom>
          <a:noFill/>
          <a:ln>
            <a:noFill/>
          </a:ln>
        </p:spPr>
        <p:txBody>
          <a:bodyPr anchorCtr="0" anchor="ctr" bIns="162325" lIns="324650" spcFirstLastPara="1" rIns="324650" wrap="square" tIns="162325">
            <a:noAutofit/>
          </a:bodyPr>
          <a:lstStyle>
            <a:lvl1pPr indent="0" lvl="0" marL="0" marR="0" rtl="0" algn="r">
              <a:spcBef>
                <a:spcPts val="0"/>
              </a:spcBef>
              <a:spcAft>
                <a:spcPts val="0"/>
              </a:spcAft>
              <a:buNone/>
              <a:defRPr b="0" sz="5000">
                <a:solidFill>
                  <a:schemeClr val="dk1"/>
                </a:solidFill>
                <a:latin typeface="Times New Roman"/>
                <a:ea typeface="Times New Roman"/>
                <a:cs typeface="Times New Roman"/>
                <a:sym typeface="Times New Roman"/>
              </a:defRPr>
            </a:lvl1pPr>
            <a:lvl2pPr indent="0" lvl="1" marL="0" marR="0" rtl="0" algn="r">
              <a:spcBef>
                <a:spcPts val="0"/>
              </a:spcBef>
              <a:spcAft>
                <a:spcPts val="0"/>
              </a:spcAft>
              <a:buNone/>
              <a:defRPr b="0" sz="5000">
                <a:solidFill>
                  <a:schemeClr val="dk1"/>
                </a:solidFill>
                <a:latin typeface="Times New Roman"/>
                <a:ea typeface="Times New Roman"/>
                <a:cs typeface="Times New Roman"/>
                <a:sym typeface="Times New Roman"/>
              </a:defRPr>
            </a:lvl2pPr>
            <a:lvl3pPr indent="0" lvl="2" marL="0" marR="0" rtl="0" algn="r">
              <a:spcBef>
                <a:spcPts val="0"/>
              </a:spcBef>
              <a:spcAft>
                <a:spcPts val="0"/>
              </a:spcAft>
              <a:buNone/>
              <a:defRPr b="0" sz="5000">
                <a:solidFill>
                  <a:schemeClr val="dk1"/>
                </a:solidFill>
                <a:latin typeface="Times New Roman"/>
                <a:ea typeface="Times New Roman"/>
                <a:cs typeface="Times New Roman"/>
                <a:sym typeface="Times New Roman"/>
              </a:defRPr>
            </a:lvl3pPr>
            <a:lvl4pPr indent="0" lvl="3" marL="0" marR="0" rtl="0" algn="r">
              <a:spcBef>
                <a:spcPts val="0"/>
              </a:spcBef>
              <a:spcAft>
                <a:spcPts val="0"/>
              </a:spcAft>
              <a:buNone/>
              <a:defRPr b="0" sz="5000">
                <a:solidFill>
                  <a:schemeClr val="dk1"/>
                </a:solidFill>
                <a:latin typeface="Times New Roman"/>
                <a:ea typeface="Times New Roman"/>
                <a:cs typeface="Times New Roman"/>
                <a:sym typeface="Times New Roman"/>
              </a:defRPr>
            </a:lvl4pPr>
            <a:lvl5pPr indent="0" lvl="4" marL="0" marR="0" rtl="0" algn="r">
              <a:spcBef>
                <a:spcPts val="0"/>
              </a:spcBef>
              <a:spcAft>
                <a:spcPts val="0"/>
              </a:spcAft>
              <a:buNone/>
              <a:defRPr b="0" sz="5000">
                <a:solidFill>
                  <a:schemeClr val="dk1"/>
                </a:solidFill>
                <a:latin typeface="Times New Roman"/>
                <a:ea typeface="Times New Roman"/>
                <a:cs typeface="Times New Roman"/>
                <a:sym typeface="Times New Roman"/>
              </a:defRPr>
            </a:lvl5pPr>
            <a:lvl6pPr indent="0" lvl="5" marL="0" marR="0" rtl="0" algn="r">
              <a:spcBef>
                <a:spcPts val="0"/>
              </a:spcBef>
              <a:spcAft>
                <a:spcPts val="0"/>
              </a:spcAft>
              <a:buNone/>
              <a:defRPr b="0" sz="5000">
                <a:solidFill>
                  <a:schemeClr val="dk1"/>
                </a:solidFill>
                <a:latin typeface="Times New Roman"/>
                <a:ea typeface="Times New Roman"/>
                <a:cs typeface="Times New Roman"/>
                <a:sym typeface="Times New Roman"/>
              </a:defRPr>
            </a:lvl6pPr>
            <a:lvl7pPr indent="0" lvl="6" marL="0" marR="0" rtl="0" algn="r">
              <a:spcBef>
                <a:spcPts val="0"/>
              </a:spcBef>
              <a:spcAft>
                <a:spcPts val="0"/>
              </a:spcAft>
              <a:buNone/>
              <a:defRPr b="0" sz="5000">
                <a:solidFill>
                  <a:schemeClr val="dk1"/>
                </a:solidFill>
                <a:latin typeface="Times New Roman"/>
                <a:ea typeface="Times New Roman"/>
                <a:cs typeface="Times New Roman"/>
                <a:sym typeface="Times New Roman"/>
              </a:defRPr>
            </a:lvl7pPr>
            <a:lvl8pPr indent="0" lvl="7" marL="0" marR="0" rtl="0" algn="r">
              <a:spcBef>
                <a:spcPts val="0"/>
              </a:spcBef>
              <a:spcAft>
                <a:spcPts val="0"/>
              </a:spcAft>
              <a:buNone/>
              <a:defRPr b="0" sz="5000">
                <a:solidFill>
                  <a:schemeClr val="dk1"/>
                </a:solidFill>
                <a:latin typeface="Times New Roman"/>
                <a:ea typeface="Times New Roman"/>
                <a:cs typeface="Times New Roman"/>
                <a:sym typeface="Times New Roman"/>
              </a:defRPr>
            </a:lvl8pPr>
            <a:lvl9pPr indent="0" lvl="8" marL="0" marR="0" rtl="0" algn="r">
              <a:spcBef>
                <a:spcPts val="0"/>
              </a:spcBef>
              <a:spcAft>
                <a:spcPts val="0"/>
              </a:spcAft>
              <a:buNone/>
              <a:defRPr b="0" sz="5000">
                <a:solidFill>
                  <a:schemeClr val="dk1"/>
                </a:solidFill>
                <a:latin typeface="Times New Roman"/>
                <a:ea typeface="Times New Roman"/>
                <a:cs typeface="Times New Roman"/>
                <a:sym typeface="Times New Roman"/>
              </a:defRPr>
            </a:lvl9pPr>
          </a:lstStyle>
          <a:p>
            <a:pPr indent="0" lvl="0" marL="0">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bg>
      <p:bgPr>
        <a:solidFill>
          <a:schemeClr val="lt1"/>
        </a:solidFill>
      </p:bgPr>
    </p:bg>
    <p:spTree>
      <p:nvGrpSpPr>
        <p:cNvPr id="5" name="Shape 5"/>
        <p:cNvGrpSpPr/>
        <p:nvPr/>
      </p:nvGrpSpPr>
      <p:grpSpPr>
        <a:xfrm>
          <a:off x="0" y="0"/>
          <a:ext cx="0" cy="0"/>
          <a:chOff x="0" y="0"/>
          <a:chExt cx="0" cy="0"/>
        </a:xfrm>
      </p:grpSpPr>
      <p:sp>
        <p:nvSpPr>
          <p:cNvPr id="6" name="Shape 6"/>
          <p:cNvSpPr txBox="1"/>
          <p:nvPr>
            <p:ph type="title"/>
          </p:nvPr>
        </p:nvSpPr>
        <p:spPr>
          <a:xfrm>
            <a:off x="1647825" y="2925763"/>
            <a:ext cx="18649950" cy="5486400"/>
          </a:xfrm>
          <a:prstGeom prst="rect">
            <a:avLst/>
          </a:prstGeom>
          <a:noFill/>
          <a:ln>
            <a:noFill/>
          </a:ln>
        </p:spPr>
        <p:txBody>
          <a:bodyPr anchorCtr="0" anchor="ctr" bIns="162325" lIns="324650" spcFirstLastPara="1" rIns="324650" wrap="square" tIns="162325"/>
          <a:lstStyle>
            <a:lvl1pPr lvl="0" marR="0" rtl="0" algn="ctr">
              <a:spcBef>
                <a:spcPts val="0"/>
              </a:spcBef>
              <a:spcAft>
                <a:spcPts val="0"/>
              </a:spcAft>
              <a:buSzPts val="1400"/>
              <a:buNone/>
              <a:defRPr b="0" i="0" sz="15500" u="none" cap="none" strike="noStrike">
                <a:solidFill>
                  <a:schemeClr val="dk2"/>
                </a:solidFill>
                <a:latin typeface="Times New Roman"/>
                <a:ea typeface="Times New Roman"/>
                <a:cs typeface="Times New Roman"/>
                <a:sym typeface="Times New Roman"/>
              </a:defRPr>
            </a:lvl1pPr>
            <a:lvl2pPr lvl="1" marR="0" rtl="0" algn="ctr">
              <a:spcBef>
                <a:spcPts val="0"/>
              </a:spcBef>
              <a:spcAft>
                <a:spcPts val="0"/>
              </a:spcAft>
              <a:buSzPts val="1400"/>
              <a:buNone/>
              <a:defRPr b="0" i="0" sz="15500" u="none" cap="none" strike="noStrike">
                <a:solidFill>
                  <a:schemeClr val="dk2"/>
                </a:solidFill>
                <a:latin typeface="Times New Roman"/>
                <a:ea typeface="Times New Roman"/>
                <a:cs typeface="Times New Roman"/>
                <a:sym typeface="Times New Roman"/>
              </a:defRPr>
            </a:lvl2pPr>
            <a:lvl3pPr lvl="2" marR="0" rtl="0" algn="ctr">
              <a:spcBef>
                <a:spcPts val="0"/>
              </a:spcBef>
              <a:spcAft>
                <a:spcPts val="0"/>
              </a:spcAft>
              <a:buSzPts val="1400"/>
              <a:buNone/>
              <a:defRPr b="0" i="0" sz="15500" u="none" cap="none" strike="noStrike">
                <a:solidFill>
                  <a:schemeClr val="dk2"/>
                </a:solidFill>
                <a:latin typeface="Times New Roman"/>
                <a:ea typeface="Times New Roman"/>
                <a:cs typeface="Times New Roman"/>
                <a:sym typeface="Times New Roman"/>
              </a:defRPr>
            </a:lvl3pPr>
            <a:lvl4pPr lvl="3" marR="0" rtl="0" algn="ctr">
              <a:spcBef>
                <a:spcPts val="0"/>
              </a:spcBef>
              <a:spcAft>
                <a:spcPts val="0"/>
              </a:spcAft>
              <a:buSzPts val="1400"/>
              <a:buNone/>
              <a:defRPr b="0" i="0" sz="15500" u="none" cap="none" strike="noStrike">
                <a:solidFill>
                  <a:schemeClr val="dk2"/>
                </a:solidFill>
                <a:latin typeface="Times New Roman"/>
                <a:ea typeface="Times New Roman"/>
                <a:cs typeface="Times New Roman"/>
                <a:sym typeface="Times New Roman"/>
              </a:defRPr>
            </a:lvl4pPr>
            <a:lvl5pPr lvl="4" marR="0" rtl="0" algn="ctr">
              <a:spcBef>
                <a:spcPts val="0"/>
              </a:spcBef>
              <a:spcAft>
                <a:spcPts val="0"/>
              </a:spcAft>
              <a:buSzPts val="1400"/>
              <a:buNone/>
              <a:defRPr b="0" i="0" sz="15500" u="none" cap="none" strike="noStrike">
                <a:solidFill>
                  <a:schemeClr val="dk2"/>
                </a:solidFill>
                <a:latin typeface="Times New Roman"/>
                <a:ea typeface="Times New Roman"/>
                <a:cs typeface="Times New Roman"/>
                <a:sym typeface="Times New Roman"/>
              </a:defRPr>
            </a:lvl5pPr>
            <a:lvl6pPr lvl="5" marR="0" rtl="0" algn="ctr">
              <a:spcBef>
                <a:spcPts val="0"/>
              </a:spcBef>
              <a:spcAft>
                <a:spcPts val="0"/>
              </a:spcAft>
              <a:buSzPts val="1400"/>
              <a:buNone/>
              <a:defRPr b="0" i="0" sz="15500" u="none" cap="none" strike="noStrike">
                <a:solidFill>
                  <a:schemeClr val="dk2"/>
                </a:solidFill>
                <a:latin typeface="Times New Roman"/>
                <a:ea typeface="Times New Roman"/>
                <a:cs typeface="Times New Roman"/>
                <a:sym typeface="Times New Roman"/>
              </a:defRPr>
            </a:lvl6pPr>
            <a:lvl7pPr lvl="6" marR="0" rtl="0" algn="ctr">
              <a:spcBef>
                <a:spcPts val="0"/>
              </a:spcBef>
              <a:spcAft>
                <a:spcPts val="0"/>
              </a:spcAft>
              <a:buSzPts val="1400"/>
              <a:buNone/>
              <a:defRPr b="0" i="0" sz="15500" u="none" cap="none" strike="noStrike">
                <a:solidFill>
                  <a:schemeClr val="dk2"/>
                </a:solidFill>
                <a:latin typeface="Times New Roman"/>
                <a:ea typeface="Times New Roman"/>
                <a:cs typeface="Times New Roman"/>
                <a:sym typeface="Times New Roman"/>
              </a:defRPr>
            </a:lvl7pPr>
            <a:lvl8pPr lvl="7" marR="0" rtl="0" algn="ctr">
              <a:spcBef>
                <a:spcPts val="0"/>
              </a:spcBef>
              <a:spcAft>
                <a:spcPts val="0"/>
              </a:spcAft>
              <a:buSzPts val="1400"/>
              <a:buNone/>
              <a:defRPr b="0" i="0" sz="15500" u="none" cap="none" strike="noStrike">
                <a:solidFill>
                  <a:schemeClr val="dk2"/>
                </a:solidFill>
                <a:latin typeface="Times New Roman"/>
                <a:ea typeface="Times New Roman"/>
                <a:cs typeface="Times New Roman"/>
                <a:sym typeface="Times New Roman"/>
              </a:defRPr>
            </a:lvl8pPr>
            <a:lvl9pPr lvl="8" marR="0" rtl="0" algn="ctr">
              <a:spcBef>
                <a:spcPts val="0"/>
              </a:spcBef>
              <a:spcAft>
                <a:spcPts val="0"/>
              </a:spcAft>
              <a:buSzPts val="1400"/>
              <a:buNone/>
              <a:defRPr b="0" i="0" sz="15500" u="none" cap="none" strike="noStrike">
                <a:solidFill>
                  <a:schemeClr val="dk2"/>
                </a:solidFill>
                <a:latin typeface="Times New Roman"/>
                <a:ea typeface="Times New Roman"/>
                <a:cs typeface="Times New Roman"/>
                <a:sym typeface="Times New Roman"/>
              </a:defRPr>
            </a:lvl9pPr>
          </a:lstStyle>
          <a:p/>
        </p:txBody>
      </p:sp>
      <p:sp>
        <p:nvSpPr>
          <p:cNvPr id="7" name="Shape 7"/>
          <p:cNvSpPr txBox="1"/>
          <p:nvPr>
            <p:ph idx="1" type="body"/>
          </p:nvPr>
        </p:nvSpPr>
        <p:spPr>
          <a:xfrm>
            <a:off x="1647825" y="9512300"/>
            <a:ext cx="18649950" cy="19748500"/>
          </a:xfrm>
          <a:prstGeom prst="rect">
            <a:avLst/>
          </a:prstGeom>
          <a:noFill/>
          <a:ln>
            <a:noFill/>
          </a:ln>
        </p:spPr>
        <p:txBody>
          <a:bodyPr anchorCtr="0" anchor="t" bIns="162325" lIns="324650" spcFirstLastPara="1" rIns="324650" wrap="square" tIns="162325"/>
          <a:lstStyle>
            <a:lvl1pPr indent="-946150" lvl="0" marL="457200" marR="0" rtl="0" algn="l">
              <a:spcBef>
                <a:spcPts val="2260"/>
              </a:spcBef>
              <a:spcAft>
                <a:spcPts val="0"/>
              </a:spcAft>
              <a:buClr>
                <a:schemeClr val="dk1"/>
              </a:buClr>
              <a:buSzPts val="11300"/>
              <a:buFont typeface="Times New Roman"/>
              <a:buChar char="•"/>
              <a:defRPr b="0" i="0" sz="11300" u="none" cap="none" strike="noStrike">
                <a:solidFill>
                  <a:schemeClr val="dk1"/>
                </a:solidFill>
                <a:latin typeface="Times New Roman"/>
                <a:ea typeface="Times New Roman"/>
                <a:cs typeface="Times New Roman"/>
                <a:sym typeface="Times New Roman"/>
              </a:defRPr>
            </a:lvl1pPr>
            <a:lvl2pPr indent="-850900" lvl="1" marL="914400" marR="0" rtl="0" algn="l">
              <a:spcBef>
                <a:spcPts val="1960"/>
              </a:spcBef>
              <a:spcAft>
                <a:spcPts val="0"/>
              </a:spcAft>
              <a:buClr>
                <a:schemeClr val="dk1"/>
              </a:buClr>
              <a:buSzPts val="9800"/>
              <a:buFont typeface="Times New Roman"/>
              <a:buChar char="–"/>
              <a:defRPr b="0" i="0" sz="9800" u="none" cap="none" strike="noStrike">
                <a:solidFill>
                  <a:schemeClr val="dk1"/>
                </a:solidFill>
                <a:latin typeface="Times New Roman"/>
                <a:ea typeface="Times New Roman"/>
                <a:cs typeface="Times New Roman"/>
                <a:sym typeface="Times New Roman"/>
              </a:defRPr>
            </a:lvl2pPr>
            <a:lvl3pPr indent="-762000" lvl="2" marL="1371600" marR="0" rtl="0" algn="l">
              <a:spcBef>
                <a:spcPts val="1680"/>
              </a:spcBef>
              <a:spcAft>
                <a:spcPts val="0"/>
              </a:spcAft>
              <a:buClr>
                <a:schemeClr val="dk1"/>
              </a:buClr>
              <a:buSzPts val="8400"/>
              <a:buFont typeface="Times New Roman"/>
              <a:buChar char="•"/>
              <a:defRPr b="0" i="0" sz="8400" u="none" cap="none" strike="noStrike">
                <a:solidFill>
                  <a:schemeClr val="dk1"/>
                </a:solidFill>
                <a:latin typeface="Times New Roman"/>
                <a:ea typeface="Times New Roman"/>
                <a:cs typeface="Times New Roman"/>
                <a:sym typeface="Times New Roman"/>
              </a:defRPr>
            </a:lvl3pPr>
            <a:lvl4pPr indent="-679450" lvl="3" marL="1828800" marR="0" rtl="0" algn="l">
              <a:spcBef>
                <a:spcPts val="1420"/>
              </a:spcBef>
              <a:spcAft>
                <a:spcPts val="0"/>
              </a:spcAft>
              <a:buClr>
                <a:schemeClr val="dk1"/>
              </a:buClr>
              <a:buSzPts val="7100"/>
              <a:buFont typeface="Times New Roman"/>
              <a:buChar char="–"/>
              <a:defRPr b="0" i="0" sz="7100" u="none" cap="none" strike="noStrike">
                <a:solidFill>
                  <a:schemeClr val="dk1"/>
                </a:solidFill>
                <a:latin typeface="Times New Roman"/>
                <a:ea typeface="Times New Roman"/>
                <a:cs typeface="Times New Roman"/>
                <a:sym typeface="Times New Roman"/>
              </a:defRPr>
            </a:lvl4pPr>
            <a:lvl5pPr indent="-679450" lvl="4" marL="2286000" marR="0" rtl="0" algn="l">
              <a:spcBef>
                <a:spcPts val="1420"/>
              </a:spcBef>
              <a:spcAft>
                <a:spcPts val="0"/>
              </a:spcAft>
              <a:buClr>
                <a:schemeClr val="dk1"/>
              </a:buClr>
              <a:buSzPts val="7100"/>
              <a:buFont typeface="Times New Roman"/>
              <a:buChar char="•"/>
              <a:defRPr b="0" i="0" sz="7100" u="none" cap="none" strike="noStrike">
                <a:solidFill>
                  <a:schemeClr val="dk1"/>
                </a:solidFill>
                <a:latin typeface="Times New Roman"/>
                <a:ea typeface="Times New Roman"/>
                <a:cs typeface="Times New Roman"/>
                <a:sym typeface="Times New Roman"/>
              </a:defRPr>
            </a:lvl5pPr>
            <a:lvl6pPr indent="-679450" lvl="5" marL="2743200" marR="0" rtl="0" algn="l">
              <a:spcBef>
                <a:spcPts val="1420"/>
              </a:spcBef>
              <a:spcAft>
                <a:spcPts val="0"/>
              </a:spcAft>
              <a:buClr>
                <a:schemeClr val="dk1"/>
              </a:buClr>
              <a:buSzPts val="7100"/>
              <a:buFont typeface="Times New Roman"/>
              <a:buChar char="•"/>
              <a:defRPr b="0" i="0" sz="7100" u="none" cap="none" strike="noStrike">
                <a:solidFill>
                  <a:schemeClr val="dk1"/>
                </a:solidFill>
                <a:latin typeface="Times New Roman"/>
                <a:ea typeface="Times New Roman"/>
                <a:cs typeface="Times New Roman"/>
                <a:sym typeface="Times New Roman"/>
              </a:defRPr>
            </a:lvl6pPr>
            <a:lvl7pPr indent="-679450" lvl="6" marL="3200400" marR="0" rtl="0" algn="l">
              <a:spcBef>
                <a:spcPts val="1420"/>
              </a:spcBef>
              <a:spcAft>
                <a:spcPts val="0"/>
              </a:spcAft>
              <a:buClr>
                <a:schemeClr val="dk1"/>
              </a:buClr>
              <a:buSzPts val="7100"/>
              <a:buFont typeface="Times New Roman"/>
              <a:buChar char="•"/>
              <a:defRPr b="0" i="0" sz="7100" u="none" cap="none" strike="noStrike">
                <a:solidFill>
                  <a:schemeClr val="dk1"/>
                </a:solidFill>
                <a:latin typeface="Times New Roman"/>
                <a:ea typeface="Times New Roman"/>
                <a:cs typeface="Times New Roman"/>
                <a:sym typeface="Times New Roman"/>
              </a:defRPr>
            </a:lvl7pPr>
            <a:lvl8pPr indent="-679450" lvl="7" marL="3657600" marR="0" rtl="0" algn="l">
              <a:spcBef>
                <a:spcPts val="1420"/>
              </a:spcBef>
              <a:spcAft>
                <a:spcPts val="0"/>
              </a:spcAft>
              <a:buClr>
                <a:schemeClr val="dk1"/>
              </a:buClr>
              <a:buSzPts val="7100"/>
              <a:buFont typeface="Times New Roman"/>
              <a:buChar char="•"/>
              <a:defRPr b="0" i="0" sz="7100" u="none" cap="none" strike="noStrike">
                <a:solidFill>
                  <a:schemeClr val="dk1"/>
                </a:solidFill>
                <a:latin typeface="Times New Roman"/>
                <a:ea typeface="Times New Roman"/>
                <a:cs typeface="Times New Roman"/>
                <a:sym typeface="Times New Roman"/>
              </a:defRPr>
            </a:lvl8pPr>
            <a:lvl9pPr indent="-679450" lvl="8" marL="4114800" marR="0" rtl="0" algn="l">
              <a:spcBef>
                <a:spcPts val="1420"/>
              </a:spcBef>
              <a:spcAft>
                <a:spcPts val="0"/>
              </a:spcAft>
              <a:buClr>
                <a:schemeClr val="dk1"/>
              </a:buClr>
              <a:buSzPts val="7100"/>
              <a:buFont typeface="Times New Roman"/>
              <a:buChar char="•"/>
              <a:defRPr b="0" i="0" sz="7100" u="none" cap="none" strike="noStrike">
                <a:solidFill>
                  <a:schemeClr val="dk1"/>
                </a:solidFill>
                <a:latin typeface="Times New Roman"/>
                <a:ea typeface="Times New Roman"/>
                <a:cs typeface="Times New Roman"/>
                <a:sym typeface="Times New Roman"/>
              </a:defRPr>
            </a:lvl9pPr>
          </a:lstStyle>
          <a:p/>
        </p:txBody>
      </p:sp>
      <p:sp>
        <p:nvSpPr>
          <p:cNvPr id="8" name="Shape 8"/>
          <p:cNvSpPr txBox="1"/>
          <p:nvPr>
            <p:ph idx="10" type="dt"/>
          </p:nvPr>
        </p:nvSpPr>
        <p:spPr>
          <a:xfrm>
            <a:off x="1647825" y="29992638"/>
            <a:ext cx="4572000" cy="2193925"/>
          </a:xfrm>
          <a:prstGeom prst="rect">
            <a:avLst/>
          </a:prstGeom>
          <a:noFill/>
          <a:ln>
            <a:noFill/>
          </a:ln>
        </p:spPr>
        <p:txBody>
          <a:bodyPr anchorCtr="0" anchor="ctr" bIns="162325" lIns="324650" spcFirstLastPara="1" rIns="324650" wrap="square" tIns="162325"/>
          <a:lstStyle>
            <a:lvl1pPr lvl="0" marR="0" rtl="0" algn="l">
              <a:spcBef>
                <a:spcPts val="0"/>
              </a:spcBef>
              <a:spcAft>
                <a:spcPts val="0"/>
              </a:spcAft>
              <a:buSzPts val="1400"/>
              <a:buNone/>
              <a:defRPr b="0" i="0" sz="5000" u="none" cap="none" strike="noStrike">
                <a:solidFill>
                  <a:schemeClr val="dk1"/>
                </a:solidFill>
                <a:latin typeface="Times New Roman"/>
                <a:ea typeface="Times New Roman"/>
                <a:cs typeface="Times New Roman"/>
                <a:sym typeface="Times New Roman"/>
              </a:defRPr>
            </a:lvl1pPr>
            <a:lvl2pPr lvl="1" marR="0" rtl="0" algn="ctr">
              <a:spcBef>
                <a:spcPts val="0"/>
              </a:spcBef>
              <a:spcAft>
                <a:spcPts val="0"/>
              </a:spcAft>
              <a:buSzPts val="1400"/>
              <a:buNone/>
              <a:defRPr b="1" i="0" sz="1800" u="none" cap="none" strike="noStrike">
                <a:solidFill>
                  <a:schemeClr val="dk1"/>
                </a:solidFill>
                <a:latin typeface="Arial"/>
                <a:ea typeface="Arial"/>
                <a:cs typeface="Arial"/>
                <a:sym typeface="Arial"/>
              </a:defRPr>
            </a:lvl2pPr>
            <a:lvl3pPr lvl="2" marR="0" rtl="0" algn="ctr">
              <a:spcBef>
                <a:spcPts val="0"/>
              </a:spcBef>
              <a:spcAft>
                <a:spcPts val="0"/>
              </a:spcAft>
              <a:buSzPts val="1400"/>
              <a:buNone/>
              <a:defRPr b="1" i="0" sz="1800" u="none" cap="none" strike="noStrike">
                <a:solidFill>
                  <a:schemeClr val="dk1"/>
                </a:solidFill>
                <a:latin typeface="Arial"/>
                <a:ea typeface="Arial"/>
                <a:cs typeface="Arial"/>
                <a:sym typeface="Arial"/>
              </a:defRPr>
            </a:lvl3pPr>
            <a:lvl4pPr lvl="3" marR="0" rtl="0" algn="ctr">
              <a:spcBef>
                <a:spcPts val="0"/>
              </a:spcBef>
              <a:spcAft>
                <a:spcPts val="0"/>
              </a:spcAft>
              <a:buSzPts val="1400"/>
              <a:buNone/>
              <a:defRPr b="1" i="0" sz="1800" u="none" cap="none" strike="noStrike">
                <a:solidFill>
                  <a:schemeClr val="dk1"/>
                </a:solidFill>
                <a:latin typeface="Arial"/>
                <a:ea typeface="Arial"/>
                <a:cs typeface="Arial"/>
                <a:sym typeface="Arial"/>
              </a:defRPr>
            </a:lvl4pPr>
            <a:lvl5pPr lvl="4" marR="0" rtl="0" algn="ctr">
              <a:spcBef>
                <a:spcPts val="0"/>
              </a:spcBef>
              <a:spcAft>
                <a:spcPts val="0"/>
              </a:spcAft>
              <a:buSzPts val="1400"/>
              <a:buNone/>
              <a:defRPr b="1"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1"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1"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1"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1" i="0" sz="1800" u="none" cap="none" strike="noStrike">
                <a:solidFill>
                  <a:schemeClr val="dk1"/>
                </a:solidFill>
                <a:latin typeface="Arial"/>
                <a:ea typeface="Arial"/>
                <a:cs typeface="Arial"/>
                <a:sym typeface="Arial"/>
              </a:defRPr>
            </a:lvl9pPr>
          </a:lstStyle>
          <a:p/>
        </p:txBody>
      </p:sp>
      <p:sp>
        <p:nvSpPr>
          <p:cNvPr id="9" name="Shape 9"/>
          <p:cNvSpPr txBox="1"/>
          <p:nvPr>
            <p:ph idx="11" type="ftr"/>
          </p:nvPr>
        </p:nvSpPr>
        <p:spPr>
          <a:xfrm>
            <a:off x="7496175" y="29992638"/>
            <a:ext cx="6953250" cy="2193925"/>
          </a:xfrm>
          <a:prstGeom prst="rect">
            <a:avLst/>
          </a:prstGeom>
          <a:noFill/>
          <a:ln>
            <a:noFill/>
          </a:ln>
        </p:spPr>
        <p:txBody>
          <a:bodyPr anchorCtr="0" anchor="ctr" bIns="162325" lIns="324650" spcFirstLastPara="1" rIns="324650" wrap="square" tIns="162325"/>
          <a:lstStyle>
            <a:lvl1pPr lvl="0" marR="0" rtl="0" algn="ctr">
              <a:spcBef>
                <a:spcPts val="0"/>
              </a:spcBef>
              <a:spcAft>
                <a:spcPts val="0"/>
              </a:spcAft>
              <a:buSzPts val="1400"/>
              <a:buNone/>
              <a:defRPr b="0" i="0" sz="5000" u="none" cap="none" strike="noStrike">
                <a:solidFill>
                  <a:schemeClr val="dk1"/>
                </a:solidFill>
                <a:latin typeface="Times New Roman"/>
                <a:ea typeface="Times New Roman"/>
                <a:cs typeface="Times New Roman"/>
                <a:sym typeface="Times New Roman"/>
              </a:defRPr>
            </a:lvl1pPr>
            <a:lvl2pPr lvl="1" marR="0" rtl="0" algn="ctr">
              <a:spcBef>
                <a:spcPts val="0"/>
              </a:spcBef>
              <a:spcAft>
                <a:spcPts val="0"/>
              </a:spcAft>
              <a:buSzPts val="1400"/>
              <a:buNone/>
              <a:defRPr b="1" i="0" sz="1800" u="none" cap="none" strike="noStrike">
                <a:solidFill>
                  <a:schemeClr val="dk1"/>
                </a:solidFill>
                <a:latin typeface="Arial"/>
                <a:ea typeface="Arial"/>
                <a:cs typeface="Arial"/>
                <a:sym typeface="Arial"/>
              </a:defRPr>
            </a:lvl2pPr>
            <a:lvl3pPr lvl="2" marR="0" rtl="0" algn="ctr">
              <a:spcBef>
                <a:spcPts val="0"/>
              </a:spcBef>
              <a:spcAft>
                <a:spcPts val="0"/>
              </a:spcAft>
              <a:buSzPts val="1400"/>
              <a:buNone/>
              <a:defRPr b="1" i="0" sz="1800" u="none" cap="none" strike="noStrike">
                <a:solidFill>
                  <a:schemeClr val="dk1"/>
                </a:solidFill>
                <a:latin typeface="Arial"/>
                <a:ea typeface="Arial"/>
                <a:cs typeface="Arial"/>
                <a:sym typeface="Arial"/>
              </a:defRPr>
            </a:lvl3pPr>
            <a:lvl4pPr lvl="3" marR="0" rtl="0" algn="ctr">
              <a:spcBef>
                <a:spcPts val="0"/>
              </a:spcBef>
              <a:spcAft>
                <a:spcPts val="0"/>
              </a:spcAft>
              <a:buSzPts val="1400"/>
              <a:buNone/>
              <a:defRPr b="1" i="0" sz="1800" u="none" cap="none" strike="noStrike">
                <a:solidFill>
                  <a:schemeClr val="dk1"/>
                </a:solidFill>
                <a:latin typeface="Arial"/>
                <a:ea typeface="Arial"/>
                <a:cs typeface="Arial"/>
                <a:sym typeface="Arial"/>
              </a:defRPr>
            </a:lvl4pPr>
            <a:lvl5pPr lvl="4" marR="0" rtl="0" algn="ctr">
              <a:spcBef>
                <a:spcPts val="0"/>
              </a:spcBef>
              <a:spcAft>
                <a:spcPts val="0"/>
              </a:spcAft>
              <a:buSzPts val="1400"/>
              <a:buNone/>
              <a:defRPr b="1"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1"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1"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1"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1" i="0" sz="1800" u="none" cap="none" strike="noStrike">
                <a:solidFill>
                  <a:schemeClr val="dk1"/>
                </a:solidFill>
                <a:latin typeface="Arial"/>
                <a:ea typeface="Arial"/>
                <a:cs typeface="Arial"/>
                <a:sym typeface="Arial"/>
              </a:defRPr>
            </a:lvl9pPr>
          </a:lstStyle>
          <a:p/>
        </p:txBody>
      </p:sp>
      <p:sp>
        <p:nvSpPr>
          <p:cNvPr id="10" name="Shape 10"/>
          <p:cNvSpPr txBox="1"/>
          <p:nvPr>
            <p:ph idx="12" type="sldNum"/>
          </p:nvPr>
        </p:nvSpPr>
        <p:spPr>
          <a:xfrm>
            <a:off x="15725775" y="29992638"/>
            <a:ext cx="4572000" cy="2193925"/>
          </a:xfrm>
          <a:prstGeom prst="rect">
            <a:avLst/>
          </a:prstGeom>
          <a:noFill/>
          <a:ln>
            <a:noFill/>
          </a:ln>
        </p:spPr>
        <p:txBody>
          <a:bodyPr anchorCtr="0" anchor="ctr" bIns="162325" lIns="324650" spcFirstLastPara="1" rIns="324650" wrap="square" tIns="162325">
            <a:noAutofit/>
          </a:bodyPr>
          <a:lstStyle>
            <a:lvl1pPr indent="0" lvl="0" marL="0" marR="0" rtl="0" algn="r">
              <a:spcBef>
                <a:spcPts val="0"/>
              </a:spcBef>
              <a:spcAft>
                <a:spcPts val="0"/>
              </a:spcAft>
              <a:buNone/>
              <a:defRPr b="0" i="0" sz="5000" u="none" cap="none" strike="noStrike">
                <a:solidFill>
                  <a:schemeClr val="dk1"/>
                </a:solidFill>
                <a:latin typeface="Times New Roman"/>
                <a:ea typeface="Times New Roman"/>
                <a:cs typeface="Times New Roman"/>
                <a:sym typeface="Times New Roman"/>
              </a:defRPr>
            </a:lvl1pPr>
            <a:lvl2pPr indent="0" lvl="1" marL="0" marR="0" rtl="0" algn="r">
              <a:spcBef>
                <a:spcPts val="0"/>
              </a:spcBef>
              <a:spcAft>
                <a:spcPts val="0"/>
              </a:spcAft>
              <a:buNone/>
              <a:defRPr b="0" i="0" sz="5000" u="none" cap="none" strike="noStrike">
                <a:solidFill>
                  <a:schemeClr val="dk1"/>
                </a:solidFill>
                <a:latin typeface="Times New Roman"/>
                <a:ea typeface="Times New Roman"/>
                <a:cs typeface="Times New Roman"/>
                <a:sym typeface="Times New Roman"/>
              </a:defRPr>
            </a:lvl2pPr>
            <a:lvl3pPr indent="0" lvl="2" marL="0" marR="0" rtl="0" algn="r">
              <a:spcBef>
                <a:spcPts val="0"/>
              </a:spcBef>
              <a:spcAft>
                <a:spcPts val="0"/>
              </a:spcAft>
              <a:buNone/>
              <a:defRPr b="0" i="0" sz="5000" u="none" cap="none" strike="noStrike">
                <a:solidFill>
                  <a:schemeClr val="dk1"/>
                </a:solidFill>
                <a:latin typeface="Times New Roman"/>
                <a:ea typeface="Times New Roman"/>
                <a:cs typeface="Times New Roman"/>
                <a:sym typeface="Times New Roman"/>
              </a:defRPr>
            </a:lvl3pPr>
            <a:lvl4pPr indent="0" lvl="3" marL="0" marR="0" rtl="0" algn="r">
              <a:spcBef>
                <a:spcPts val="0"/>
              </a:spcBef>
              <a:spcAft>
                <a:spcPts val="0"/>
              </a:spcAft>
              <a:buNone/>
              <a:defRPr b="0" i="0" sz="5000" u="none" cap="none" strike="noStrike">
                <a:solidFill>
                  <a:schemeClr val="dk1"/>
                </a:solidFill>
                <a:latin typeface="Times New Roman"/>
                <a:ea typeface="Times New Roman"/>
                <a:cs typeface="Times New Roman"/>
                <a:sym typeface="Times New Roman"/>
              </a:defRPr>
            </a:lvl4pPr>
            <a:lvl5pPr indent="0" lvl="4" marL="0" marR="0" rtl="0" algn="r">
              <a:spcBef>
                <a:spcPts val="0"/>
              </a:spcBef>
              <a:spcAft>
                <a:spcPts val="0"/>
              </a:spcAft>
              <a:buNone/>
              <a:defRPr b="0" i="0" sz="5000" u="none" cap="none" strike="noStrike">
                <a:solidFill>
                  <a:schemeClr val="dk1"/>
                </a:solidFill>
                <a:latin typeface="Times New Roman"/>
                <a:ea typeface="Times New Roman"/>
                <a:cs typeface="Times New Roman"/>
                <a:sym typeface="Times New Roman"/>
              </a:defRPr>
            </a:lvl5pPr>
            <a:lvl6pPr indent="0" lvl="5" marL="0" marR="0" rtl="0" algn="r">
              <a:spcBef>
                <a:spcPts val="0"/>
              </a:spcBef>
              <a:spcAft>
                <a:spcPts val="0"/>
              </a:spcAft>
              <a:buNone/>
              <a:defRPr b="0" i="0" sz="5000" u="none" cap="none" strike="noStrike">
                <a:solidFill>
                  <a:schemeClr val="dk1"/>
                </a:solidFill>
                <a:latin typeface="Times New Roman"/>
                <a:ea typeface="Times New Roman"/>
                <a:cs typeface="Times New Roman"/>
                <a:sym typeface="Times New Roman"/>
              </a:defRPr>
            </a:lvl6pPr>
            <a:lvl7pPr indent="0" lvl="6" marL="0" marR="0" rtl="0" algn="r">
              <a:spcBef>
                <a:spcPts val="0"/>
              </a:spcBef>
              <a:spcAft>
                <a:spcPts val="0"/>
              </a:spcAft>
              <a:buNone/>
              <a:defRPr b="0" i="0" sz="5000" u="none" cap="none" strike="noStrike">
                <a:solidFill>
                  <a:schemeClr val="dk1"/>
                </a:solidFill>
                <a:latin typeface="Times New Roman"/>
                <a:ea typeface="Times New Roman"/>
                <a:cs typeface="Times New Roman"/>
                <a:sym typeface="Times New Roman"/>
              </a:defRPr>
            </a:lvl7pPr>
            <a:lvl8pPr indent="0" lvl="7" marL="0" marR="0" rtl="0" algn="r">
              <a:spcBef>
                <a:spcPts val="0"/>
              </a:spcBef>
              <a:spcAft>
                <a:spcPts val="0"/>
              </a:spcAft>
              <a:buNone/>
              <a:defRPr b="0" i="0" sz="5000" u="none" cap="none" strike="noStrike">
                <a:solidFill>
                  <a:schemeClr val="dk1"/>
                </a:solidFill>
                <a:latin typeface="Times New Roman"/>
                <a:ea typeface="Times New Roman"/>
                <a:cs typeface="Times New Roman"/>
                <a:sym typeface="Times New Roman"/>
              </a:defRPr>
            </a:lvl8pPr>
            <a:lvl9pPr indent="0" lvl="8" marL="0" marR="0" rtl="0" algn="r">
              <a:spcBef>
                <a:spcPts val="0"/>
              </a:spcBef>
              <a:spcAft>
                <a:spcPts val="0"/>
              </a:spcAft>
              <a:buNone/>
              <a:defRPr b="0" i="0" sz="5000" u="none" cap="none" strike="noStrike">
                <a:solidFill>
                  <a:schemeClr val="dk1"/>
                </a:solidFill>
                <a:latin typeface="Times New Roman"/>
                <a:ea typeface="Times New Roman"/>
                <a:cs typeface="Times New Roman"/>
                <a:sym typeface="Times New Roman"/>
              </a:defRPr>
            </a:lvl9pPr>
          </a:lstStyle>
          <a:p>
            <a:pPr indent="0" lvl="0" marL="0">
              <a:spcBef>
                <a:spcPts val="0"/>
              </a:spcBef>
              <a:spcAft>
                <a:spcPts val="0"/>
              </a:spcAft>
              <a:buNone/>
            </a:pPr>
            <a:fld id="{00000000-1234-1234-1234-123412341234}" type="slidenum">
              <a:rPr lang="en-US"/>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4.png"/><Relationship Id="rId4" Type="http://schemas.openxmlformats.org/officeDocument/2006/relationships/image" Target="../media/image5.png"/><Relationship Id="rId5" Type="http://schemas.openxmlformats.org/officeDocument/2006/relationships/image" Target="../media/image6.png"/><Relationship Id="rId6" Type="http://schemas.openxmlformats.org/officeDocument/2006/relationships/image" Target="../media/image1.png"/><Relationship Id="rId7" Type="http://schemas.openxmlformats.org/officeDocument/2006/relationships/image" Target="../media/image2.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 Id="rId3" Type="http://schemas.openxmlformats.org/officeDocument/2006/relationships/image" Target="../media/image7.png"/><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83" name="Shape 83"/>
        <p:cNvGrpSpPr/>
        <p:nvPr/>
      </p:nvGrpSpPr>
      <p:grpSpPr>
        <a:xfrm>
          <a:off x="0" y="0"/>
          <a:ext cx="0" cy="0"/>
          <a:chOff x="0" y="0"/>
          <a:chExt cx="0" cy="0"/>
        </a:xfrm>
      </p:grpSpPr>
      <p:cxnSp>
        <p:nvCxnSpPr>
          <p:cNvPr id="84" name="Shape 84"/>
          <p:cNvCxnSpPr/>
          <p:nvPr/>
        </p:nvCxnSpPr>
        <p:spPr>
          <a:xfrm>
            <a:off x="703263" y="3789363"/>
            <a:ext cx="20650200" cy="0"/>
          </a:xfrm>
          <a:prstGeom prst="straightConnector1">
            <a:avLst/>
          </a:prstGeom>
          <a:noFill/>
          <a:ln cap="flat" cmpd="sng" w="12700">
            <a:solidFill>
              <a:srgbClr val="333399"/>
            </a:solidFill>
            <a:prstDash val="solid"/>
            <a:round/>
            <a:headEnd len="sm" w="sm" type="none"/>
            <a:tailEnd len="sm" w="sm" type="none"/>
          </a:ln>
        </p:spPr>
      </p:cxnSp>
      <p:sp>
        <p:nvSpPr>
          <p:cNvPr id="85" name="Shape 85"/>
          <p:cNvSpPr/>
          <p:nvPr/>
        </p:nvSpPr>
        <p:spPr>
          <a:xfrm>
            <a:off x="561975" y="668338"/>
            <a:ext cx="20916900" cy="31678562"/>
          </a:xfrm>
          <a:prstGeom prst="rect">
            <a:avLst/>
          </a:prstGeom>
          <a:noFill/>
          <a:ln cap="flat" cmpd="sng" w="12700">
            <a:solidFill>
              <a:srgbClr val="333399"/>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1" i="0" sz="1800" u="none" cap="none" strike="noStrike">
              <a:solidFill>
                <a:schemeClr val="dk1"/>
              </a:solidFill>
              <a:latin typeface="Arial"/>
              <a:ea typeface="Arial"/>
              <a:cs typeface="Arial"/>
              <a:sym typeface="Arial"/>
            </a:endParaRPr>
          </a:p>
        </p:txBody>
      </p:sp>
      <p:sp>
        <p:nvSpPr>
          <p:cNvPr id="86" name="Shape 86"/>
          <p:cNvSpPr/>
          <p:nvPr/>
        </p:nvSpPr>
        <p:spPr>
          <a:xfrm>
            <a:off x="425450" y="500063"/>
            <a:ext cx="21189950" cy="32000825"/>
          </a:xfrm>
          <a:prstGeom prst="rect">
            <a:avLst/>
          </a:prstGeom>
          <a:noFill/>
          <a:ln cap="flat" cmpd="sng" w="12700">
            <a:solidFill>
              <a:srgbClr val="333399"/>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1" i="0" sz="1800" u="none" cap="none" strike="noStrike">
              <a:solidFill>
                <a:schemeClr val="dk1"/>
              </a:solidFill>
              <a:latin typeface="Arial"/>
              <a:ea typeface="Arial"/>
              <a:cs typeface="Arial"/>
              <a:sym typeface="Arial"/>
            </a:endParaRPr>
          </a:p>
        </p:txBody>
      </p:sp>
      <p:sp>
        <p:nvSpPr>
          <p:cNvPr id="87" name="Shape 87"/>
          <p:cNvSpPr/>
          <p:nvPr/>
        </p:nvSpPr>
        <p:spPr>
          <a:xfrm>
            <a:off x="698500" y="855663"/>
            <a:ext cx="20654963" cy="1250950"/>
          </a:xfrm>
          <a:prstGeom prst="rect">
            <a:avLst/>
          </a:prstGeom>
          <a:noFill/>
          <a:ln>
            <a:noFill/>
          </a:ln>
        </p:spPr>
        <p:txBody>
          <a:bodyPr anchorCtr="0" anchor="t" bIns="162325" lIns="324650" spcFirstLastPara="1" rIns="324650" wrap="square" tIns="162325">
            <a:noAutofit/>
          </a:bodyPr>
          <a:lstStyle/>
          <a:p>
            <a:pPr indent="0" lvl="0" marL="0" marR="0" rtl="0" algn="ctr">
              <a:spcBef>
                <a:spcPts val="0"/>
              </a:spcBef>
              <a:spcAft>
                <a:spcPts val="0"/>
              </a:spcAft>
              <a:buNone/>
            </a:pPr>
            <a:r>
              <a:rPr b="1" i="0" lang="en-US" sz="6000" u="none" cap="none" strike="noStrike">
                <a:solidFill>
                  <a:srgbClr val="881C1C"/>
                </a:solidFill>
                <a:latin typeface="Arial"/>
                <a:ea typeface="Arial"/>
                <a:cs typeface="Arial"/>
                <a:sym typeface="Arial"/>
              </a:rPr>
              <a:t>PerFectIT</a:t>
            </a:r>
            <a:endParaRPr b="1" i="0" sz="6000" u="none" cap="none" strike="noStrike">
              <a:solidFill>
                <a:srgbClr val="881C1C"/>
              </a:solidFill>
              <a:latin typeface="Arial"/>
              <a:ea typeface="Arial"/>
              <a:cs typeface="Arial"/>
              <a:sym typeface="Arial"/>
            </a:endParaRPr>
          </a:p>
        </p:txBody>
      </p:sp>
      <p:sp>
        <p:nvSpPr>
          <p:cNvPr id="88" name="Shape 88"/>
          <p:cNvSpPr/>
          <p:nvPr/>
        </p:nvSpPr>
        <p:spPr>
          <a:xfrm>
            <a:off x="698500" y="2093913"/>
            <a:ext cx="20578763" cy="1250950"/>
          </a:xfrm>
          <a:prstGeom prst="rect">
            <a:avLst/>
          </a:prstGeom>
          <a:noFill/>
          <a:ln>
            <a:noFill/>
          </a:ln>
        </p:spPr>
        <p:txBody>
          <a:bodyPr anchorCtr="0" anchor="t" bIns="162325" lIns="324650" spcFirstLastPara="1" rIns="324650" wrap="square" tIns="162325">
            <a:noAutofit/>
          </a:bodyPr>
          <a:lstStyle/>
          <a:p>
            <a:pPr indent="0" lvl="0" marL="0" marR="0" rtl="0" algn="ctr">
              <a:spcBef>
                <a:spcPts val="0"/>
              </a:spcBef>
              <a:spcAft>
                <a:spcPts val="0"/>
              </a:spcAft>
              <a:buNone/>
            </a:pPr>
            <a:r>
              <a:rPr b="1" i="0" lang="en-US" sz="3000" u="none" cap="none" strike="noStrike">
                <a:solidFill>
                  <a:srgbClr val="881C1C"/>
                </a:solidFill>
                <a:latin typeface="Arial"/>
                <a:ea typeface="Arial"/>
                <a:cs typeface="Arial"/>
                <a:sym typeface="Arial"/>
              </a:rPr>
              <a:t>Andrew Sjogren, Maxwell Gerhardson, Sai Yarram, Nick Raymond</a:t>
            </a:r>
            <a:endParaRPr/>
          </a:p>
          <a:p>
            <a:pPr indent="0" lvl="0" marL="0" marR="0" rtl="0" algn="ctr">
              <a:spcBef>
                <a:spcPts val="0"/>
              </a:spcBef>
              <a:spcAft>
                <a:spcPts val="0"/>
              </a:spcAft>
              <a:buNone/>
            </a:pPr>
            <a:r>
              <a:rPr b="1" i="0" lang="en-US" sz="3000" u="none" cap="none" strike="noStrike">
                <a:solidFill>
                  <a:srgbClr val="881C1C"/>
                </a:solidFill>
                <a:latin typeface="Arial"/>
                <a:ea typeface="Arial"/>
                <a:cs typeface="Arial"/>
                <a:sym typeface="Arial"/>
              </a:rPr>
              <a:t>Faculty Advisor: Prof. Yeon Sik Noh </a:t>
            </a:r>
            <a:endParaRPr/>
          </a:p>
        </p:txBody>
      </p:sp>
      <p:sp>
        <p:nvSpPr>
          <p:cNvPr id="89" name="Shape 89"/>
          <p:cNvSpPr/>
          <p:nvPr/>
        </p:nvSpPr>
        <p:spPr>
          <a:xfrm>
            <a:off x="698500" y="831850"/>
            <a:ext cx="20654963" cy="31362651"/>
          </a:xfrm>
          <a:prstGeom prst="rect">
            <a:avLst/>
          </a:prstGeom>
          <a:noFill/>
          <a:ln cap="flat" cmpd="sng" w="12700">
            <a:solidFill>
              <a:srgbClr val="333399"/>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1" i="0" sz="1800" u="none" cap="none" strike="noStrike">
              <a:solidFill>
                <a:schemeClr val="dk1"/>
              </a:solidFill>
              <a:latin typeface="Arial"/>
              <a:ea typeface="Arial"/>
              <a:cs typeface="Arial"/>
              <a:sym typeface="Arial"/>
            </a:endParaRPr>
          </a:p>
        </p:txBody>
      </p:sp>
      <p:cxnSp>
        <p:nvCxnSpPr>
          <p:cNvPr id="90" name="Shape 90"/>
          <p:cNvCxnSpPr/>
          <p:nvPr/>
        </p:nvCxnSpPr>
        <p:spPr>
          <a:xfrm>
            <a:off x="703263" y="30259338"/>
            <a:ext cx="20650200" cy="0"/>
          </a:xfrm>
          <a:prstGeom prst="straightConnector1">
            <a:avLst/>
          </a:prstGeom>
          <a:noFill/>
          <a:ln cap="flat" cmpd="sng" w="12700">
            <a:solidFill>
              <a:srgbClr val="333399"/>
            </a:solidFill>
            <a:prstDash val="solid"/>
            <a:round/>
            <a:headEnd len="sm" w="sm" type="none"/>
            <a:tailEnd len="sm" w="sm" type="none"/>
          </a:ln>
        </p:spPr>
      </p:cxnSp>
      <p:pic>
        <p:nvPicPr>
          <p:cNvPr descr="UMass%20seal" id="91" name="Shape 91"/>
          <p:cNvPicPr preferRelativeResize="0"/>
          <p:nvPr/>
        </p:nvPicPr>
        <p:blipFill rotWithShape="1">
          <a:blip r:embed="rId3">
            <a:alphaModFix/>
          </a:blip>
          <a:srcRect b="0" l="0" r="0" t="0"/>
          <a:stretch/>
        </p:blipFill>
        <p:spPr>
          <a:xfrm>
            <a:off x="1331913" y="30480000"/>
            <a:ext cx="1574800" cy="1579563"/>
          </a:xfrm>
          <a:prstGeom prst="rect">
            <a:avLst/>
          </a:prstGeom>
          <a:noFill/>
          <a:ln>
            <a:noFill/>
          </a:ln>
        </p:spPr>
      </p:pic>
      <p:sp>
        <p:nvSpPr>
          <p:cNvPr id="92" name="Shape 92"/>
          <p:cNvSpPr txBox="1"/>
          <p:nvPr/>
        </p:nvSpPr>
        <p:spPr>
          <a:xfrm>
            <a:off x="720725" y="30064075"/>
            <a:ext cx="20540663" cy="2409825"/>
          </a:xfrm>
          <a:prstGeom prst="rect">
            <a:avLst/>
          </a:prstGeom>
          <a:noFill/>
          <a:ln>
            <a:noFill/>
          </a:ln>
        </p:spPr>
        <p:txBody>
          <a:bodyPr anchorCtr="0" anchor="ctr" bIns="45700" lIns="91425" spcFirstLastPara="1" rIns="91425" wrap="square" tIns="45700">
            <a:noAutofit/>
          </a:bodyPr>
          <a:lstStyle/>
          <a:p>
            <a:pPr indent="0" lvl="0" marL="0" marR="0" rtl="0" algn="ctr">
              <a:lnSpc>
                <a:spcPct val="60000"/>
              </a:lnSpc>
              <a:spcBef>
                <a:spcPts val="0"/>
              </a:spcBef>
              <a:spcAft>
                <a:spcPts val="0"/>
              </a:spcAft>
              <a:buNone/>
            </a:pPr>
            <a:r>
              <a:rPr b="0" i="0" lang="en-US" sz="2000" u="none" cap="none" strike="noStrike">
                <a:solidFill>
                  <a:schemeClr val="dk1"/>
                </a:solidFill>
                <a:latin typeface="Arial"/>
                <a:ea typeface="Arial"/>
                <a:cs typeface="Arial"/>
                <a:sym typeface="Arial"/>
              </a:rPr>
              <a:t>Department of Electrical and Computer Engineering</a:t>
            </a:r>
            <a:endParaRPr/>
          </a:p>
          <a:p>
            <a:pPr indent="0" lvl="0" marL="0" marR="0" rtl="0" algn="ctr">
              <a:lnSpc>
                <a:spcPct val="60000"/>
              </a:lnSpc>
              <a:spcBef>
                <a:spcPts val="0"/>
              </a:spcBef>
              <a:spcAft>
                <a:spcPts val="0"/>
              </a:spcAft>
              <a:buNone/>
            </a:pPr>
            <a:r>
              <a:t/>
            </a:r>
            <a:endParaRPr b="0" i="0" sz="2000" u="none" cap="none" strike="noStrike">
              <a:solidFill>
                <a:schemeClr val="dk1"/>
              </a:solidFill>
              <a:latin typeface="Arial"/>
              <a:ea typeface="Arial"/>
              <a:cs typeface="Arial"/>
              <a:sym typeface="Arial"/>
            </a:endParaRPr>
          </a:p>
          <a:p>
            <a:pPr indent="0" lvl="0" marL="0" marR="0" rtl="0" algn="ctr">
              <a:lnSpc>
                <a:spcPct val="60000"/>
              </a:lnSpc>
              <a:spcBef>
                <a:spcPts val="0"/>
              </a:spcBef>
              <a:spcAft>
                <a:spcPts val="0"/>
              </a:spcAft>
              <a:buNone/>
            </a:pPr>
            <a:r>
              <a:t/>
            </a:r>
            <a:endParaRPr b="0" i="0" sz="2000" u="none" cap="none" strike="noStrike">
              <a:solidFill>
                <a:srgbClr val="0066CC"/>
              </a:solidFill>
              <a:latin typeface="Comic Sans MS"/>
              <a:ea typeface="Comic Sans MS"/>
              <a:cs typeface="Comic Sans MS"/>
              <a:sym typeface="Comic Sans MS"/>
            </a:endParaRPr>
          </a:p>
          <a:p>
            <a:pPr indent="0" lvl="0" marL="0" marR="0" rtl="0" algn="ctr">
              <a:lnSpc>
                <a:spcPct val="60000"/>
              </a:lnSpc>
              <a:spcBef>
                <a:spcPts val="0"/>
              </a:spcBef>
              <a:spcAft>
                <a:spcPts val="0"/>
              </a:spcAft>
              <a:buNone/>
            </a:pPr>
            <a:r>
              <a:rPr b="1" i="0" lang="en-US" sz="3200" u="none" cap="none" strike="noStrike">
                <a:solidFill>
                  <a:srgbClr val="39935B"/>
                </a:solidFill>
                <a:latin typeface="Balthazar"/>
                <a:ea typeface="Balthazar"/>
                <a:cs typeface="Balthazar"/>
                <a:sym typeface="Balthazar"/>
              </a:rPr>
              <a:t>ECE 415/ECE 416 – SENIOR DESIGN PROJECT 2018</a:t>
            </a:r>
            <a:endParaRPr/>
          </a:p>
          <a:p>
            <a:pPr indent="0" lvl="0" marL="0" marR="0" rtl="0" algn="ctr">
              <a:lnSpc>
                <a:spcPct val="60000"/>
              </a:lnSpc>
              <a:spcBef>
                <a:spcPts val="0"/>
              </a:spcBef>
              <a:spcAft>
                <a:spcPts val="0"/>
              </a:spcAft>
              <a:buNone/>
            </a:pPr>
            <a:r>
              <a:t/>
            </a:r>
            <a:endParaRPr b="0" i="0" sz="1800" u="none" cap="none" strike="noStrike">
              <a:solidFill>
                <a:schemeClr val="dk1"/>
              </a:solidFill>
              <a:latin typeface="Architects Daughter"/>
              <a:ea typeface="Architects Daughter"/>
              <a:cs typeface="Architects Daughter"/>
              <a:sym typeface="Architects Daughter"/>
            </a:endParaRPr>
          </a:p>
          <a:p>
            <a:pPr indent="0" lvl="0" marL="0" marR="0" rtl="0" algn="ctr">
              <a:lnSpc>
                <a:spcPct val="60000"/>
              </a:lnSpc>
              <a:spcBef>
                <a:spcPts val="0"/>
              </a:spcBef>
              <a:spcAft>
                <a:spcPts val="0"/>
              </a:spcAft>
              <a:buNone/>
            </a:pPr>
            <a:r>
              <a:t/>
            </a:r>
            <a:endParaRPr b="0" i="0" sz="1800" u="none" cap="none" strike="noStrike">
              <a:solidFill>
                <a:schemeClr val="dk1"/>
              </a:solidFill>
              <a:latin typeface="Architects Daughter"/>
              <a:ea typeface="Architects Daughter"/>
              <a:cs typeface="Architects Daughter"/>
              <a:sym typeface="Architects Daughter"/>
            </a:endParaRPr>
          </a:p>
          <a:p>
            <a:pPr indent="0" lvl="0" marL="0" marR="0" rtl="0" algn="ctr">
              <a:lnSpc>
                <a:spcPct val="40000"/>
              </a:lnSpc>
              <a:spcBef>
                <a:spcPts val="0"/>
              </a:spcBef>
              <a:spcAft>
                <a:spcPts val="0"/>
              </a:spcAft>
              <a:buNone/>
            </a:pPr>
            <a:r>
              <a:rPr b="0" i="0" lang="en-US" sz="2200" u="none" cap="none" strike="noStrike">
                <a:solidFill>
                  <a:schemeClr val="dk1"/>
                </a:solidFill>
                <a:latin typeface="Arial"/>
                <a:ea typeface="Arial"/>
                <a:cs typeface="Arial"/>
                <a:sym typeface="Arial"/>
              </a:rPr>
              <a:t>College of Engineering - University of Massachusetts Amherst</a:t>
            </a:r>
            <a:endParaRPr/>
          </a:p>
        </p:txBody>
      </p:sp>
      <p:sp>
        <p:nvSpPr>
          <p:cNvPr id="93" name="Shape 93"/>
          <p:cNvSpPr txBox="1"/>
          <p:nvPr/>
        </p:nvSpPr>
        <p:spPr>
          <a:xfrm>
            <a:off x="17206816" y="30480000"/>
            <a:ext cx="3762568" cy="144655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i="0" lang="en-US" sz="8800" u="none" cap="none" strike="noStrike">
                <a:solidFill>
                  <a:schemeClr val="dk1"/>
                </a:solidFill>
                <a:latin typeface="Arial"/>
                <a:ea typeface="Arial"/>
                <a:cs typeface="Arial"/>
                <a:sym typeface="Arial"/>
              </a:rPr>
              <a:t>SDP18</a:t>
            </a:r>
            <a:endParaRPr/>
          </a:p>
        </p:txBody>
      </p:sp>
      <p:sp>
        <p:nvSpPr>
          <p:cNvPr id="94" name="Shape 94"/>
          <p:cNvSpPr/>
          <p:nvPr/>
        </p:nvSpPr>
        <p:spPr>
          <a:xfrm>
            <a:off x="3150466" y="4748213"/>
            <a:ext cx="5813425" cy="1189597"/>
          </a:xfrm>
          <a:prstGeom prst="rect">
            <a:avLst/>
          </a:prstGeom>
          <a:noFill/>
          <a:ln>
            <a:noFill/>
          </a:ln>
        </p:spPr>
        <p:txBody>
          <a:bodyPr anchorCtr="0" anchor="t" bIns="162325" lIns="324650" spcFirstLastPara="1" rIns="324650" wrap="square" tIns="162325">
            <a:noAutofit/>
          </a:bodyPr>
          <a:lstStyle/>
          <a:p>
            <a:pPr indent="0" lvl="0" marL="0" marR="0" rtl="0" algn="ctr">
              <a:spcBef>
                <a:spcPts val="0"/>
              </a:spcBef>
              <a:spcAft>
                <a:spcPts val="0"/>
              </a:spcAft>
              <a:buNone/>
            </a:pPr>
            <a:r>
              <a:rPr b="1" i="0" lang="en-US" sz="5600" u="none" cap="none" strike="noStrike">
                <a:solidFill>
                  <a:srgbClr val="881C1C"/>
                </a:solidFill>
                <a:latin typeface="Arial"/>
                <a:ea typeface="Arial"/>
                <a:cs typeface="Arial"/>
                <a:sym typeface="Arial"/>
              </a:rPr>
              <a:t>Abstract</a:t>
            </a:r>
            <a:endParaRPr/>
          </a:p>
        </p:txBody>
      </p:sp>
      <p:sp>
        <p:nvSpPr>
          <p:cNvPr id="95" name="Shape 95"/>
          <p:cNvSpPr/>
          <p:nvPr/>
        </p:nvSpPr>
        <p:spPr>
          <a:xfrm>
            <a:off x="2337097" y="14020800"/>
            <a:ext cx="7073900" cy="1189597"/>
          </a:xfrm>
          <a:prstGeom prst="rect">
            <a:avLst/>
          </a:prstGeom>
          <a:noFill/>
          <a:ln>
            <a:noFill/>
          </a:ln>
        </p:spPr>
        <p:txBody>
          <a:bodyPr anchorCtr="0" anchor="t" bIns="162325" lIns="324650" spcFirstLastPara="1" rIns="324650" wrap="square" tIns="162325">
            <a:noAutofit/>
          </a:bodyPr>
          <a:lstStyle/>
          <a:p>
            <a:pPr indent="0" lvl="0" marL="0" marR="0" rtl="0" algn="ctr">
              <a:spcBef>
                <a:spcPts val="0"/>
              </a:spcBef>
              <a:spcAft>
                <a:spcPts val="0"/>
              </a:spcAft>
              <a:buNone/>
            </a:pPr>
            <a:r>
              <a:rPr b="1" i="0" lang="en-US" sz="5600" u="none" cap="none" strike="noStrike">
                <a:solidFill>
                  <a:srgbClr val="881C1C"/>
                </a:solidFill>
                <a:latin typeface="Arial"/>
                <a:ea typeface="Arial"/>
                <a:cs typeface="Arial"/>
                <a:sym typeface="Arial"/>
              </a:rPr>
              <a:t>HW Block Diagram</a:t>
            </a:r>
            <a:endParaRPr/>
          </a:p>
        </p:txBody>
      </p:sp>
      <p:sp>
        <p:nvSpPr>
          <p:cNvPr id="96" name="Shape 96"/>
          <p:cNvSpPr/>
          <p:nvPr/>
        </p:nvSpPr>
        <p:spPr>
          <a:xfrm>
            <a:off x="12420600" y="4511675"/>
            <a:ext cx="7073900" cy="1189597"/>
          </a:xfrm>
          <a:prstGeom prst="rect">
            <a:avLst/>
          </a:prstGeom>
          <a:noFill/>
          <a:ln>
            <a:noFill/>
          </a:ln>
        </p:spPr>
        <p:txBody>
          <a:bodyPr anchorCtr="0" anchor="t" bIns="162325" lIns="324650" spcFirstLastPara="1" rIns="324650" wrap="square" tIns="162325">
            <a:noAutofit/>
          </a:bodyPr>
          <a:lstStyle/>
          <a:p>
            <a:pPr indent="0" lvl="0" marL="0" marR="0" rtl="0" algn="ctr">
              <a:spcBef>
                <a:spcPts val="0"/>
              </a:spcBef>
              <a:spcAft>
                <a:spcPts val="0"/>
              </a:spcAft>
              <a:buNone/>
            </a:pPr>
            <a:r>
              <a:rPr b="1" i="0" lang="en-US" sz="5600" u="none" cap="none" strike="noStrike">
                <a:solidFill>
                  <a:srgbClr val="881C1C"/>
                </a:solidFill>
                <a:latin typeface="Arial"/>
                <a:ea typeface="Arial"/>
                <a:cs typeface="Arial"/>
                <a:sym typeface="Arial"/>
              </a:rPr>
              <a:t>System Overview</a:t>
            </a:r>
            <a:endParaRPr/>
          </a:p>
        </p:txBody>
      </p:sp>
      <p:sp>
        <p:nvSpPr>
          <p:cNvPr id="97" name="Shape 97"/>
          <p:cNvSpPr/>
          <p:nvPr/>
        </p:nvSpPr>
        <p:spPr>
          <a:xfrm>
            <a:off x="12420600" y="13955713"/>
            <a:ext cx="7073900" cy="1189597"/>
          </a:xfrm>
          <a:prstGeom prst="rect">
            <a:avLst/>
          </a:prstGeom>
          <a:noFill/>
          <a:ln>
            <a:noFill/>
          </a:ln>
        </p:spPr>
        <p:txBody>
          <a:bodyPr anchorCtr="0" anchor="t" bIns="162325" lIns="324650" spcFirstLastPara="1" rIns="324650" wrap="square" tIns="162325">
            <a:noAutofit/>
          </a:bodyPr>
          <a:lstStyle/>
          <a:p>
            <a:pPr indent="0" lvl="0" marL="0" marR="0" rtl="0" algn="ctr">
              <a:spcBef>
                <a:spcPts val="0"/>
              </a:spcBef>
              <a:spcAft>
                <a:spcPts val="0"/>
              </a:spcAft>
              <a:buNone/>
            </a:pPr>
            <a:r>
              <a:rPr b="1" i="0" lang="en-US" sz="5600" u="none" cap="none" strike="noStrike">
                <a:solidFill>
                  <a:srgbClr val="881C1C"/>
                </a:solidFill>
                <a:latin typeface="Arial"/>
                <a:ea typeface="Arial"/>
                <a:cs typeface="Arial"/>
                <a:sym typeface="Arial"/>
              </a:rPr>
              <a:t>Results</a:t>
            </a:r>
            <a:endParaRPr/>
          </a:p>
        </p:txBody>
      </p:sp>
      <p:sp>
        <p:nvSpPr>
          <p:cNvPr id="98" name="Shape 98"/>
          <p:cNvSpPr/>
          <p:nvPr/>
        </p:nvSpPr>
        <p:spPr>
          <a:xfrm>
            <a:off x="1917700" y="23241000"/>
            <a:ext cx="7073900" cy="1189597"/>
          </a:xfrm>
          <a:prstGeom prst="rect">
            <a:avLst/>
          </a:prstGeom>
          <a:noFill/>
          <a:ln>
            <a:noFill/>
          </a:ln>
        </p:spPr>
        <p:txBody>
          <a:bodyPr anchorCtr="0" anchor="t" bIns="162325" lIns="324650" spcFirstLastPara="1" rIns="324650" wrap="square" tIns="162325">
            <a:noAutofit/>
          </a:bodyPr>
          <a:lstStyle/>
          <a:p>
            <a:pPr indent="0" lvl="0" marL="0" marR="0" rtl="0" algn="ctr">
              <a:spcBef>
                <a:spcPts val="0"/>
              </a:spcBef>
              <a:spcAft>
                <a:spcPts val="0"/>
              </a:spcAft>
              <a:buNone/>
            </a:pPr>
            <a:r>
              <a:rPr b="1" i="0" lang="en-US" sz="5600" u="none" cap="none" strike="noStrike">
                <a:solidFill>
                  <a:srgbClr val="881C1C"/>
                </a:solidFill>
                <a:latin typeface="Arial"/>
                <a:ea typeface="Arial"/>
                <a:cs typeface="Arial"/>
                <a:sym typeface="Arial"/>
              </a:rPr>
              <a:t>Specifications</a:t>
            </a:r>
            <a:endParaRPr/>
          </a:p>
        </p:txBody>
      </p:sp>
      <p:sp>
        <p:nvSpPr>
          <p:cNvPr id="99" name="Shape 99"/>
          <p:cNvSpPr/>
          <p:nvPr/>
        </p:nvSpPr>
        <p:spPr>
          <a:xfrm>
            <a:off x="12420600" y="23241000"/>
            <a:ext cx="7848600" cy="1189597"/>
          </a:xfrm>
          <a:prstGeom prst="rect">
            <a:avLst/>
          </a:prstGeom>
          <a:noFill/>
          <a:ln>
            <a:noFill/>
          </a:ln>
        </p:spPr>
        <p:txBody>
          <a:bodyPr anchorCtr="0" anchor="t" bIns="162325" lIns="324650" spcFirstLastPara="1" rIns="324650" wrap="square" tIns="162325">
            <a:noAutofit/>
          </a:bodyPr>
          <a:lstStyle/>
          <a:p>
            <a:pPr indent="0" lvl="0" marL="0" marR="0" rtl="0" algn="ctr">
              <a:spcBef>
                <a:spcPts val="0"/>
              </a:spcBef>
              <a:spcAft>
                <a:spcPts val="0"/>
              </a:spcAft>
              <a:buNone/>
            </a:pPr>
            <a:r>
              <a:rPr b="1" i="0" lang="en-US" sz="5600" u="none" cap="none" strike="noStrike">
                <a:solidFill>
                  <a:srgbClr val="881C1C"/>
                </a:solidFill>
                <a:latin typeface="Arial"/>
                <a:ea typeface="Arial"/>
                <a:cs typeface="Arial"/>
                <a:sym typeface="Arial"/>
              </a:rPr>
              <a:t>Acknowledgement</a:t>
            </a:r>
            <a:endParaRPr/>
          </a:p>
        </p:txBody>
      </p:sp>
      <p:pic>
        <p:nvPicPr>
          <p:cNvPr id="100" name="Shape 100"/>
          <p:cNvPicPr preferRelativeResize="0"/>
          <p:nvPr/>
        </p:nvPicPr>
        <p:blipFill rotWithShape="1">
          <a:blip r:embed="rId4">
            <a:alphaModFix/>
          </a:blip>
          <a:srcRect b="0" l="0" r="0" t="0"/>
          <a:stretch/>
        </p:blipFill>
        <p:spPr>
          <a:xfrm>
            <a:off x="1331913" y="15396945"/>
            <a:ext cx="9640887" cy="7372566"/>
          </a:xfrm>
          <a:prstGeom prst="rect">
            <a:avLst/>
          </a:prstGeom>
          <a:noFill/>
          <a:ln>
            <a:noFill/>
          </a:ln>
        </p:spPr>
      </p:pic>
      <p:sp>
        <p:nvSpPr>
          <p:cNvPr id="101" name="Shape 101"/>
          <p:cNvSpPr/>
          <p:nvPr/>
        </p:nvSpPr>
        <p:spPr>
          <a:xfrm>
            <a:off x="1331913" y="6172498"/>
            <a:ext cx="9084268" cy="7848302"/>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0" i="0" lang="en-US" sz="3600" u="none" cap="none" strike="noStrike">
                <a:solidFill>
                  <a:srgbClr val="000000"/>
                </a:solidFill>
                <a:latin typeface="Times New Roman"/>
                <a:ea typeface="Times New Roman"/>
                <a:cs typeface="Times New Roman"/>
                <a:sym typeface="Times New Roman"/>
              </a:rPr>
              <a:t>PerFectIT is a real time fitness monitor that will allow people to observe and correct their fitness progress. This system will provide feedback to the user, allowing them to correct their form in real time, helping decrease injuries caused by repetitive incorrect motion. People ranging from beginners to gym experts can benefit from this device because it provides a quantitative form of feedback that is unlike fitness methods that exist today. PerFectIT incorporates 3 groups of sensors, these sensors will then transmit the data real time to an Android device, which allows for full body analysis of any exercise</a:t>
            </a:r>
            <a:br>
              <a:rPr b="0" i="0" lang="en-US" sz="3600" u="none" cap="none" strike="noStrike">
                <a:solidFill>
                  <a:schemeClr val="dk1"/>
                </a:solidFill>
                <a:latin typeface="Times New Roman"/>
                <a:ea typeface="Times New Roman"/>
                <a:cs typeface="Times New Roman"/>
                <a:sym typeface="Times New Roman"/>
              </a:rPr>
            </a:br>
            <a:endParaRPr b="0" sz="3600">
              <a:solidFill>
                <a:schemeClr val="dk1"/>
              </a:solidFill>
              <a:latin typeface="Times New Roman"/>
              <a:ea typeface="Times New Roman"/>
              <a:cs typeface="Times New Roman"/>
              <a:sym typeface="Times New Roman"/>
            </a:endParaRPr>
          </a:p>
        </p:txBody>
      </p:sp>
      <p:pic>
        <p:nvPicPr>
          <p:cNvPr id="102" name="Shape 102"/>
          <p:cNvPicPr preferRelativeResize="0"/>
          <p:nvPr/>
        </p:nvPicPr>
        <p:blipFill rotWithShape="1">
          <a:blip r:embed="rId5">
            <a:alphaModFix/>
          </a:blip>
          <a:srcRect b="0" l="0" r="0" t="0"/>
          <a:stretch/>
        </p:blipFill>
        <p:spPr>
          <a:xfrm>
            <a:off x="16431152" y="917418"/>
            <a:ext cx="4814361" cy="1414462"/>
          </a:xfrm>
          <a:prstGeom prst="rect">
            <a:avLst/>
          </a:prstGeom>
          <a:noFill/>
          <a:ln>
            <a:noFill/>
          </a:ln>
        </p:spPr>
      </p:pic>
      <p:pic>
        <p:nvPicPr>
          <p:cNvPr id="103" name="Shape 103"/>
          <p:cNvPicPr preferRelativeResize="0"/>
          <p:nvPr/>
        </p:nvPicPr>
        <p:blipFill rotWithShape="1">
          <a:blip r:embed="rId6">
            <a:alphaModFix/>
          </a:blip>
          <a:srcRect b="0" l="0" r="0" t="0"/>
          <a:stretch/>
        </p:blipFill>
        <p:spPr>
          <a:xfrm>
            <a:off x="18297739" y="2312036"/>
            <a:ext cx="1081184" cy="1465500"/>
          </a:xfrm>
          <a:prstGeom prst="rect">
            <a:avLst/>
          </a:prstGeom>
          <a:noFill/>
          <a:ln>
            <a:noFill/>
          </a:ln>
        </p:spPr>
      </p:pic>
      <p:pic>
        <p:nvPicPr>
          <p:cNvPr id="104" name="Shape 104"/>
          <p:cNvPicPr preferRelativeResize="0"/>
          <p:nvPr/>
        </p:nvPicPr>
        <p:blipFill rotWithShape="1">
          <a:blip r:embed="rId7">
            <a:alphaModFix/>
          </a:blip>
          <a:srcRect b="0" l="0" r="0" t="0"/>
          <a:stretch/>
        </p:blipFill>
        <p:spPr>
          <a:xfrm>
            <a:off x="1821371" y="1089802"/>
            <a:ext cx="2170683" cy="2513013"/>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08" name="Shape 108"/>
        <p:cNvGrpSpPr/>
        <p:nvPr/>
      </p:nvGrpSpPr>
      <p:grpSpPr>
        <a:xfrm>
          <a:off x="0" y="0"/>
          <a:ext cx="0" cy="0"/>
          <a:chOff x="0" y="0"/>
          <a:chExt cx="0" cy="0"/>
        </a:xfrm>
      </p:grpSpPr>
      <p:sp>
        <p:nvSpPr>
          <p:cNvPr id="109" name="Shape 109"/>
          <p:cNvSpPr/>
          <p:nvPr/>
        </p:nvSpPr>
        <p:spPr>
          <a:xfrm>
            <a:off x="416725" y="-914400"/>
            <a:ext cx="10058400" cy="32004000"/>
          </a:xfrm>
          <a:prstGeom prst="rect">
            <a:avLst/>
          </a:prstGeom>
          <a:solidFill>
            <a:schemeClr val="lt1"/>
          </a:solidFill>
          <a:ln cap="flat" cmpd="sng" w="25400">
            <a:solidFill>
              <a:schemeClr val="dk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1" sz="1800">
              <a:solidFill>
                <a:schemeClr val="dk1"/>
              </a:solidFill>
              <a:latin typeface="Arial"/>
              <a:ea typeface="Arial"/>
              <a:cs typeface="Arial"/>
              <a:sym typeface="Arial"/>
            </a:endParaRPr>
          </a:p>
          <a:p>
            <a:pPr indent="0" lvl="0" marL="0" marR="0" rtl="0" algn="ctr">
              <a:spcBef>
                <a:spcPts val="0"/>
              </a:spcBef>
              <a:spcAft>
                <a:spcPts val="0"/>
              </a:spcAft>
              <a:buNone/>
            </a:pPr>
            <a:r>
              <a:t/>
            </a:r>
            <a:endParaRPr b="1" sz="1800">
              <a:solidFill>
                <a:schemeClr val="dk1"/>
              </a:solidFill>
              <a:latin typeface="Arial"/>
              <a:ea typeface="Arial"/>
              <a:cs typeface="Arial"/>
              <a:sym typeface="Arial"/>
            </a:endParaRPr>
          </a:p>
          <a:p>
            <a:pPr indent="0" lvl="0" marL="0" marR="0" rtl="0" algn="ctr">
              <a:spcBef>
                <a:spcPts val="0"/>
              </a:spcBef>
              <a:spcAft>
                <a:spcPts val="0"/>
              </a:spcAft>
              <a:buNone/>
            </a:pPr>
            <a:r>
              <a:t/>
            </a:r>
            <a:endParaRPr b="1" sz="1800">
              <a:solidFill>
                <a:schemeClr val="dk1"/>
              </a:solidFill>
              <a:latin typeface="Arial"/>
              <a:ea typeface="Arial"/>
              <a:cs typeface="Arial"/>
              <a:sym typeface="Arial"/>
            </a:endParaRPr>
          </a:p>
        </p:txBody>
      </p:sp>
      <p:sp>
        <p:nvSpPr>
          <p:cNvPr id="110" name="Shape 110"/>
          <p:cNvSpPr/>
          <p:nvPr/>
        </p:nvSpPr>
        <p:spPr>
          <a:xfrm>
            <a:off x="11277600" y="457200"/>
            <a:ext cx="10058400" cy="32004001"/>
          </a:xfrm>
          <a:prstGeom prst="rect">
            <a:avLst/>
          </a:prstGeom>
          <a:solidFill>
            <a:schemeClr val="lt1"/>
          </a:solidFill>
          <a:ln cap="flat" cmpd="sng" w="25400">
            <a:solidFill>
              <a:schemeClr val="dk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1" sz="1800">
              <a:solidFill>
                <a:schemeClr val="dk1"/>
              </a:solidFill>
              <a:latin typeface="Arial"/>
              <a:ea typeface="Arial"/>
              <a:cs typeface="Arial"/>
              <a:sym typeface="Arial"/>
            </a:endParaRPr>
          </a:p>
          <a:p>
            <a:pPr indent="0" lvl="0" marL="0" marR="0" rtl="0" algn="ctr">
              <a:spcBef>
                <a:spcPts val="0"/>
              </a:spcBef>
              <a:spcAft>
                <a:spcPts val="0"/>
              </a:spcAft>
              <a:buNone/>
            </a:pPr>
            <a:r>
              <a:t/>
            </a:r>
            <a:endParaRPr b="1" sz="1800">
              <a:solidFill>
                <a:schemeClr val="dk1"/>
              </a:solidFill>
              <a:latin typeface="Arial"/>
              <a:ea typeface="Arial"/>
              <a:cs typeface="Arial"/>
              <a:sym typeface="Arial"/>
            </a:endParaRPr>
          </a:p>
          <a:p>
            <a:pPr indent="0" lvl="0" marL="0" marR="0" rtl="0" algn="ctr">
              <a:spcBef>
                <a:spcPts val="0"/>
              </a:spcBef>
              <a:spcAft>
                <a:spcPts val="0"/>
              </a:spcAft>
              <a:buNone/>
            </a:pPr>
            <a:r>
              <a:t/>
            </a:r>
            <a:endParaRPr b="1" sz="1800">
              <a:solidFill>
                <a:schemeClr val="dk1"/>
              </a:solidFill>
              <a:latin typeface="Arial"/>
              <a:ea typeface="Arial"/>
              <a:cs typeface="Arial"/>
              <a:sym typeface="Arial"/>
            </a:endParaRPr>
          </a:p>
        </p:txBody>
      </p:sp>
      <p:sp>
        <p:nvSpPr>
          <p:cNvPr id="111" name="Shape 111"/>
          <p:cNvSpPr/>
          <p:nvPr/>
        </p:nvSpPr>
        <p:spPr>
          <a:xfrm>
            <a:off x="1727200" y="24688800"/>
            <a:ext cx="7072313" cy="1189597"/>
          </a:xfrm>
          <a:prstGeom prst="rect">
            <a:avLst/>
          </a:prstGeom>
          <a:noFill/>
          <a:ln>
            <a:noFill/>
          </a:ln>
        </p:spPr>
        <p:txBody>
          <a:bodyPr anchorCtr="0" anchor="t" bIns="162325" lIns="324650" spcFirstLastPara="1" rIns="324650" wrap="square" tIns="162325">
            <a:noAutofit/>
          </a:bodyPr>
          <a:lstStyle/>
          <a:p>
            <a:pPr indent="0" lvl="0" marL="0" marR="0" rtl="0" algn="ctr">
              <a:spcBef>
                <a:spcPts val="0"/>
              </a:spcBef>
              <a:spcAft>
                <a:spcPts val="0"/>
              </a:spcAft>
              <a:buNone/>
            </a:pPr>
            <a:r>
              <a:rPr b="1" lang="en-US" sz="5600">
                <a:solidFill>
                  <a:srgbClr val="881C1C"/>
                </a:solidFill>
                <a:latin typeface="Arial"/>
                <a:ea typeface="Arial"/>
                <a:cs typeface="Arial"/>
                <a:sym typeface="Arial"/>
              </a:rPr>
              <a:t>Cost</a:t>
            </a:r>
            <a:endParaRPr/>
          </a:p>
        </p:txBody>
      </p:sp>
      <p:sp>
        <p:nvSpPr>
          <p:cNvPr id="112" name="Shape 112"/>
          <p:cNvSpPr/>
          <p:nvPr/>
        </p:nvSpPr>
        <p:spPr>
          <a:xfrm>
            <a:off x="1752600" y="1600200"/>
            <a:ext cx="7073900" cy="1189597"/>
          </a:xfrm>
          <a:prstGeom prst="rect">
            <a:avLst/>
          </a:prstGeom>
          <a:noFill/>
          <a:ln>
            <a:noFill/>
          </a:ln>
        </p:spPr>
        <p:txBody>
          <a:bodyPr anchorCtr="0" anchor="t" bIns="162325" lIns="324650" spcFirstLastPara="1" rIns="324650" wrap="square" tIns="162325">
            <a:noAutofit/>
          </a:bodyPr>
          <a:lstStyle/>
          <a:p>
            <a:pPr indent="0" lvl="0" marL="0" marR="0" rtl="0" algn="ctr">
              <a:spcBef>
                <a:spcPts val="0"/>
              </a:spcBef>
              <a:spcAft>
                <a:spcPts val="0"/>
              </a:spcAft>
              <a:buNone/>
            </a:pPr>
            <a:r>
              <a:rPr b="1" lang="en-US" sz="5600">
                <a:solidFill>
                  <a:srgbClr val="881C1C"/>
                </a:solidFill>
                <a:latin typeface="Arial"/>
                <a:ea typeface="Arial"/>
                <a:cs typeface="Arial"/>
                <a:sym typeface="Arial"/>
              </a:rPr>
              <a:t>SW Block Diagram</a:t>
            </a:r>
            <a:endParaRPr/>
          </a:p>
        </p:txBody>
      </p:sp>
      <p:sp>
        <p:nvSpPr>
          <p:cNvPr id="113" name="Shape 113"/>
          <p:cNvSpPr/>
          <p:nvPr/>
        </p:nvSpPr>
        <p:spPr>
          <a:xfrm>
            <a:off x="12877800" y="1600200"/>
            <a:ext cx="7073900" cy="1189597"/>
          </a:xfrm>
          <a:prstGeom prst="rect">
            <a:avLst/>
          </a:prstGeom>
          <a:noFill/>
          <a:ln>
            <a:noFill/>
          </a:ln>
        </p:spPr>
        <p:txBody>
          <a:bodyPr anchorCtr="0" anchor="t" bIns="162325" lIns="324650" spcFirstLastPara="1" rIns="324650" wrap="square" tIns="162325">
            <a:noAutofit/>
          </a:bodyPr>
          <a:lstStyle/>
          <a:p>
            <a:pPr indent="0" lvl="0" marL="0" marR="0" rtl="0" algn="ctr">
              <a:spcBef>
                <a:spcPts val="0"/>
              </a:spcBef>
              <a:spcAft>
                <a:spcPts val="0"/>
              </a:spcAft>
              <a:buNone/>
            </a:pPr>
            <a:r>
              <a:rPr b="1" lang="en-US" sz="5600">
                <a:solidFill>
                  <a:srgbClr val="881C1C"/>
                </a:solidFill>
                <a:latin typeface="Arial"/>
                <a:ea typeface="Arial"/>
                <a:cs typeface="Arial"/>
                <a:sym typeface="Arial"/>
              </a:rPr>
              <a:t>Foot Sensors</a:t>
            </a:r>
            <a:endParaRPr/>
          </a:p>
        </p:txBody>
      </p:sp>
      <p:sp>
        <p:nvSpPr>
          <p:cNvPr id="114" name="Shape 114"/>
          <p:cNvSpPr/>
          <p:nvPr/>
        </p:nvSpPr>
        <p:spPr>
          <a:xfrm>
            <a:off x="1909763" y="10515600"/>
            <a:ext cx="7072312" cy="1189597"/>
          </a:xfrm>
          <a:prstGeom prst="rect">
            <a:avLst/>
          </a:prstGeom>
          <a:noFill/>
          <a:ln>
            <a:noFill/>
          </a:ln>
        </p:spPr>
        <p:txBody>
          <a:bodyPr anchorCtr="0" anchor="t" bIns="162325" lIns="324650" spcFirstLastPara="1" rIns="324650" wrap="square" tIns="162325">
            <a:noAutofit/>
          </a:bodyPr>
          <a:lstStyle/>
          <a:p>
            <a:pPr indent="0" lvl="0" marL="0" marR="0" rtl="0" algn="ctr">
              <a:spcBef>
                <a:spcPts val="0"/>
              </a:spcBef>
              <a:spcAft>
                <a:spcPts val="0"/>
              </a:spcAft>
              <a:buNone/>
            </a:pPr>
            <a:r>
              <a:rPr b="1" lang="en-US" sz="5600">
                <a:solidFill>
                  <a:srgbClr val="881C1C"/>
                </a:solidFill>
                <a:latin typeface="Arial"/>
                <a:ea typeface="Arial"/>
                <a:cs typeface="Arial"/>
                <a:sym typeface="Arial"/>
              </a:rPr>
              <a:t>Android App</a:t>
            </a:r>
            <a:endParaRPr/>
          </a:p>
        </p:txBody>
      </p:sp>
      <p:sp>
        <p:nvSpPr>
          <p:cNvPr id="115" name="Shape 115"/>
          <p:cNvSpPr/>
          <p:nvPr/>
        </p:nvSpPr>
        <p:spPr>
          <a:xfrm>
            <a:off x="12914313" y="10515600"/>
            <a:ext cx="7073900" cy="1189597"/>
          </a:xfrm>
          <a:prstGeom prst="rect">
            <a:avLst/>
          </a:prstGeom>
          <a:noFill/>
          <a:ln>
            <a:noFill/>
          </a:ln>
        </p:spPr>
        <p:txBody>
          <a:bodyPr anchorCtr="0" anchor="t" bIns="162325" lIns="324650" spcFirstLastPara="1" rIns="324650" wrap="square" tIns="162325">
            <a:noAutofit/>
          </a:bodyPr>
          <a:lstStyle/>
          <a:p>
            <a:pPr indent="0" lvl="0" marL="0" marR="0" rtl="0" algn="ctr">
              <a:spcBef>
                <a:spcPts val="0"/>
              </a:spcBef>
              <a:spcAft>
                <a:spcPts val="0"/>
              </a:spcAft>
              <a:buNone/>
            </a:pPr>
            <a:r>
              <a:rPr b="1" lang="en-US" sz="5600">
                <a:solidFill>
                  <a:srgbClr val="881C1C"/>
                </a:solidFill>
                <a:latin typeface="Arial"/>
                <a:ea typeface="Arial"/>
                <a:cs typeface="Arial"/>
                <a:sym typeface="Arial"/>
              </a:rPr>
              <a:t>Knee Brace</a:t>
            </a:r>
            <a:endParaRPr/>
          </a:p>
        </p:txBody>
      </p:sp>
      <p:sp>
        <p:nvSpPr>
          <p:cNvPr id="116" name="Shape 116"/>
          <p:cNvSpPr/>
          <p:nvPr/>
        </p:nvSpPr>
        <p:spPr>
          <a:xfrm>
            <a:off x="12877800" y="19812000"/>
            <a:ext cx="7073900" cy="1189597"/>
          </a:xfrm>
          <a:prstGeom prst="rect">
            <a:avLst/>
          </a:prstGeom>
          <a:noFill/>
          <a:ln>
            <a:noFill/>
          </a:ln>
        </p:spPr>
        <p:txBody>
          <a:bodyPr anchorCtr="0" anchor="t" bIns="162325" lIns="324650" spcFirstLastPara="1" rIns="324650" wrap="square" tIns="162325">
            <a:noAutofit/>
          </a:bodyPr>
          <a:lstStyle/>
          <a:p>
            <a:pPr indent="0" lvl="0" marL="0" marR="0" rtl="0" algn="ctr">
              <a:spcBef>
                <a:spcPts val="0"/>
              </a:spcBef>
              <a:spcAft>
                <a:spcPts val="0"/>
              </a:spcAft>
              <a:buNone/>
            </a:pPr>
            <a:r>
              <a:rPr b="1" lang="en-US" sz="5600">
                <a:solidFill>
                  <a:srgbClr val="881C1C"/>
                </a:solidFill>
                <a:latin typeface="Arial"/>
                <a:ea typeface="Arial"/>
                <a:cs typeface="Arial"/>
                <a:sym typeface="Arial"/>
              </a:rPr>
              <a:t>Experiment</a:t>
            </a:r>
            <a:endParaRPr/>
          </a:p>
        </p:txBody>
      </p:sp>
      <p:graphicFrame>
        <p:nvGraphicFramePr>
          <p:cNvPr id="117" name="Shape 117"/>
          <p:cNvGraphicFramePr/>
          <p:nvPr/>
        </p:nvGraphicFramePr>
        <p:xfrm>
          <a:off x="950314" y="27660600"/>
          <a:ext cx="3000000" cy="3000000"/>
        </p:xfrm>
        <a:graphic>
          <a:graphicData uri="http://schemas.openxmlformats.org/drawingml/2006/table">
            <a:tbl>
              <a:tblPr bandRow="1" firstRow="1">
                <a:gradFill>
                  <a:gsLst>
                    <a:gs pos="0">
                      <a:srgbClr val="8DFFD8"/>
                    </a:gs>
                    <a:gs pos="35000">
                      <a:srgbClr val="B0FFE2"/>
                    </a:gs>
                    <a:gs pos="100000">
                      <a:srgbClr val="DFFFF4"/>
                    </a:gs>
                  </a:gsLst>
                  <a:lin ang="16200000" scaled="0"/>
                </a:gradFill>
                <a:tableStyleId>{D4187C08-4EA0-4001-A3EF-C89654ECAD7B}</a:tableStyleId>
              </a:tblPr>
              <a:tblGrid>
                <a:gridCol w="3280500"/>
                <a:gridCol w="1371600"/>
              </a:tblGrid>
              <a:tr h="685800">
                <a:tc>
                  <a:txBody>
                    <a:bodyPr>
                      <a:noAutofit/>
                    </a:bodyPr>
                    <a:lstStyle/>
                    <a:p>
                      <a:pPr indent="0" lvl="0" marL="0" marR="0" rtl="0" algn="l">
                        <a:spcBef>
                          <a:spcPts val="0"/>
                        </a:spcBef>
                        <a:spcAft>
                          <a:spcPts val="0"/>
                        </a:spcAft>
                        <a:buNone/>
                      </a:pPr>
                      <a:r>
                        <a:rPr lang="en-US" sz="3600" u="none" cap="none" strike="noStrike">
                          <a:solidFill>
                            <a:srgbClr val="000000"/>
                          </a:solidFill>
                        </a:rPr>
                        <a:t>Part</a:t>
                      </a:r>
                      <a:endParaRPr/>
                    </a:p>
                  </a:txBody>
                  <a:tcPr marT="45725" marB="45725" marR="91450" marL="91450"/>
                </a:tc>
                <a:tc>
                  <a:txBody>
                    <a:bodyPr>
                      <a:noAutofit/>
                    </a:bodyPr>
                    <a:lstStyle/>
                    <a:p>
                      <a:pPr indent="0" lvl="0" marL="0" marR="0" rtl="0" algn="l">
                        <a:spcBef>
                          <a:spcPts val="0"/>
                        </a:spcBef>
                        <a:spcAft>
                          <a:spcPts val="0"/>
                        </a:spcAft>
                        <a:buNone/>
                      </a:pPr>
                      <a:r>
                        <a:rPr lang="en-US" sz="3600">
                          <a:solidFill>
                            <a:srgbClr val="000000"/>
                          </a:solidFill>
                        </a:rPr>
                        <a:t>Price</a:t>
                      </a:r>
                      <a:endParaRPr/>
                    </a:p>
                  </a:txBody>
                  <a:tcPr marT="45725" marB="45725" marR="91450" marL="91450"/>
                </a:tc>
              </a:tr>
              <a:tr h="685800">
                <a:tc>
                  <a:txBody>
                    <a:bodyPr>
                      <a:noAutofit/>
                    </a:bodyPr>
                    <a:lstStyle/>
                    <a:p>
                      <a:pPr indent="0" lvl="0" marL="0" marR="0" rtl="0" algn="l">
                        <a:spcBef>
                          <a:spcPts val="0"/>
                        </a:spcBef>
                        <a:spcAft>
                          <a:spcPts val="0"/>
                        </a:spcAft>
                        <a:buNone/>
                      </a:pPr>
                      <a:r>
                        <a:rPr lang="en-US" sz="3600"/>
                        <a:t>PCB</a:t>
                      </a:r>
                      <a:endParaRPr/>
                    </a:p>
                  </a:txBody>
                  <a:tcPr marT="45725" marB="45725" marR="91450" marL="91450"/>
                </a:tc>
                <a:tc>
                  <a:txBody>
                    <a:bodyPr>
                      <a:noAutofit/>
                    </a:bodyPr>
                    <a:lstStyle/>
                    <a:p>
                      <a:pPr indent="0" lvl="0" marL="0" marR="0" rtl="0" algn="l">
                        <a:spcBef>
                          <a:spcPts val="0"/>
                        </a:spcBef>
                        <a:spcAft>
                          <a:spcPts val="0"/>
                        </a:spcAft>
                        <a:buNone/>
                      </a:pPr>
                      <a:r>
                        <a:rPr lang="en-US" sz="3600"/>
                        <a:t>33</a:t>
                      </a:r>
                      <a:endParaRPr/>
                    </a:p>
                  </a:txBody>
                  <a:tcPr marT="45725" marB="45725" marR="91450" marL="91450"/>
                </a:tc>
              </a:tr>
              <a:tr h="685800">
                <a:tc>
                  <a:txBody>
                    <a:bodyPr>
                      <a:noAutofit/>
                    </a:bodyPr>
                    <a:lstStyle/>
                    <a:p>
                      <a:pPr indent="0" lvl="0" marL="0" marR="0" rtl="0" algn="l">
                        <a:spcBef>
                          <a:spcPts val="0"/>
                        </a:spcBef>
                        <a:spcAft>
                          <a:spcPts val="0"/>
                        </a:spcAft>
                        <a:buNone/>
                      </a:pPr>
                      <a:r>
                        <a:rPr lang="en-US" sz="3600"/>
                        <a:t>Motor</a:t>
                      </a:r>
                      <a:endParaRPr/>
                    </a:p>
                  </a:txBody>
                  <a:tcPr marT="45725" marB="45725" marR="91450" marL="91450"/>
                </a:tc>
                <a:tc>
                  <a:txBody>
                    <a:bodyPr>
                      <a:noAutofit/>
                    </a:bodyPr>
                    <a:lstStyle/>
                    <a:p>
                      <a:pPr indent="0" lvl="0" marL="0" marR="0" rtl="0" algn="l">
                        <a:spcBef>
                          <a:spcPts val="0"/>
                        </a:spcBef>
                        <a:spcAft>
                          <a:spcPts val="0"/>
                        </a:spcAft>
                        <a:buNone/>
                      </a:pPr>
                      <a:r>
                        <a:rPr lang="en-US" sz="3600"/>
                        <a:t>60</a:t>
                      </a:r>
                      <a:endParaRPr/>
                    </a:p>
                  </a:txBody>
                  <a:tcPr marT="45725" marB="45725" marR="91450" marL="91450"/>
                </a:tc>
              </a:tr>
              <a:tr h="685800">
                <a:tc>
                  <a:txBody>
                    <a:bodyPr>
                      <a:noAutofit/>
                    </a:bodyPr>
                    <a:lstStyle/>
                    <a:p>
                      <a:pPr indent="0" lvl="0" marL="0" marR="0" rtl="0" algn="l">
                        <a:spcBef>
                          <a:spcPts val="0"/>
                        </a:spcBef>
                        <a:spcAft>
                          <a:spcPts val="0"/>
                        </a:spcAft>
                        <a:buNone/>
                      </a:pPr>
                      <a:r>
                        <a:rPr lang="en-US" sz="3600"/>
                        <a:t>Transistor</a:t>
                      </a:r>
                      <a:endParaRPr/>
                    </a:p>
                  </a:txBody>
                  <a:tcPr marT="45725" marB="45725" marR="91450" marL="91450"/>
                </a:tc>
                <a:tc>
                  <a:txBody>
                    <a:bodyPr>
                      <a:noAutofit/>
                    </a:bodyPr>
                    <a:lstStyle/>
                    <a:p>
                      <a:pPr indent="0" lvl="0" marL="0" marR="0" rtl="0" algn="l">
                        <a:spcBef>
                          <a:spcPts val="0"/>
                        </a:spcBef>
                        <a:spcAft>
                          <a:spcPts val="0"/>
                        </a:spcAft>
                        <a:buNone/>
                      </a:pPr>
                      <a:r>
                        <a:rPr lang="en-US" sz="3600"/>
                        <a:t>2</a:t>
                      </a:r>
                      <a:endParaRPr/>
                    </a:p>
                  </a:txBody>
                  <a:tcPr marT="45725" marB="45725" marR="91450" marL="91450"/>
                </a:tc>
              </a:tr>
              <a:tr h="685800">
                <a:tc>
                  <a:txBody>
                    <a:bodyPr>
                      <a:noAutofit/>
                    </a:bodyPr>
                    <a:lstStyle/>
                    <a:p>
                      <a:pPr indent="0" lvl="0" marL="0" marR="0" rtl="0" algn="l">
                        <a:spcBef>
                          <a:spcPts val="0"/>
                        </a:spcBef>
                        <a:spcAft>
                          <a:spcPts val="0"/>
                        </a:spcAft>
                        <a:buNone/>
                      </a:pPr>
                      <a:r>
                        <a:t/>
                      </a:r>
                      <a:endParaRPr sz="3600"/>
                    </a:p>
                  </a:txBody>
                  <a:tcPr marT="45725" marB="45725" marR="91450" marL="91450"/>
                </a:tc>
                <a:tc>
                  <a:txBody>
                    <a:bodyPr>
                      <a:noAutofit/>
                    </a:bodyPr>
                    <a:lstStyle/>
                    <a:p>
                      <a:pPr indent="0" lvl="0" marL="0" marR="0" rtl="0" algn="l">
                        <a:spcBef>
                          <a:spcPts val="0"/>
                        </a:spcBef>
                        <a:spcAft>
                          <a:spcPts val="0"/>
                        </a:spcAft>
                        <a:buNone/>
                      </a:pPr>
                      <a:r>
                        <a:t/>
                      </a:r>
                      <a:endParaRPr sz="1800"/>
                    </a:p>
                  </a:txBody>
                  <a:tcPr marT="45725" marB="45725" marR="91450" marL="91450"/>
                </a:tc>
              </a:tr>
              <a:tr h="685800">
                <a:tc>
                  <a:txBody>
                    <a:bodyPr>
                      <a:noAutofit/>
                    </a:bodyPr>
                    <a:lstStyle/>
                    <a:p>
                      <a:pPr indent="0" lvl="0" marL="0" marR="0" rtl="0" algn="l">
                        <a:spcBef>
                          <a:spcPts val="0"/>
                        </a:spcBef>
                        <a:spcAft>
                          <a:spcPts val="0"/>
                        </a:spcAft>
                        <a:buNone/>
                      </a:pPr>
                      <a:r>
                        <a:rPr lang="en-US" sz="3600"/>
                        <a:t>Total</a:t>
                      </a:r>
                      <a:endParaRPr/>
                    </a:p>
                  </a:txBody>
                  <a:tcPr marT="45725" marB="45725" marR="91450" marL="91450"/>
                </a:tc>
                <a:tc>
                  <a:txBody>
                    <a:bodyPr>
                      <a:noAutofit/>
                    </a:bodyPr>
                    <a:lstStyle/>
                    <a:p>
                      <a:pPr indent="0" lvl="0" marL="0" marR="0" rtl="0" algn="l">
                        <a:spcBef>
                          <a:spcPts val="0"/>
                        </a:spcBef>
                        <a:spcAft>
                          <a:spcPts val="0"/>
                        </a:spcAft>
                        <a:buNone/>
                      </a:pPr>
                      <a:r>
                        <a:rPr lang="en-US" sz="3600"/>
                        <a:t>101</a:t>
                      </a:r>
                      <a:endParaRPr/>
                    </a:p>
                  </a:txBody>
                  <a:tcPr marT="45725" marB="45725" marR="91450" marL="91450"/>
                </a:tc>
              </a:tr>
            </a:tbl>
          </a:graphicData>
        </a:graphic>
      </p:graphicFrame>
      <p:sp>
        <p:nvSpPr>
          <p:cNvPr id="118" name="Shape 118"/>
          <p:cNvSpPr/>
          <p:nvPr/>
        </p:nvSpPr>
        <p:spPr>
          <a:xfrm>
            <a:off x="950913" y="26262013"/>
            <a:ext cx="4625975" cy="944562"/>
          </a:xfrm>
          <a:prstGeom prst="rect">
            <a:avLst/>
          </a:prstGeom>
          <a:noFill/>
          <a:ln>
            <a:noFill/>
          </a:ln>
        </p:spPr>
        <p:txBody>
          <a:bodyPr anchorCtr="0" anchor="t" bIns="162325" lIns="324650" spcFirstLastPara="1" rIns="324650" wrap="square" tIns="162325">
            <a:noAutofit/>
          </a:bodyPr>
          <a:lstStyle/>
          <a:p>
            <a:pPr indent="0" lvl="0" marL="0" marR="0" rtl="0" algn="ctr">
              <a:spcBef>
                <a:spcPts val="0"/>
              </a:spcBef>
              <a:spcAft>
                <a:spcPts val="0"/>
              </a:spcAft>
              <a:buNone/>
            </a:pPr>
            <a:r>
              <a:rPr b="1" lang="en-US" sz="4000">
                <a:solidFill>
                  <a:schemeClr val="dk1"/>
                </a:solidFill>
                <a:latin typeface="Arial"/>
                <a:ea typeface="Arial"/>
                <a:cs typeface="Arial"/>
                <a:sym typeface="Arial"/>
              </a:rPr>
              <a:t>Development</a:t>
            </a:r>
            <a:endParaRPr/>
          </a:p>
        </p:txBody>
      </p:sp>
      <p:sp>
        <p:nvSpPr>
          <p:cNvPr id="119" name="Shape 119"/>
          <p:cNvSpPr/>
          <p:nvPr/>
        </p:nvSpPr>
        <p:spPr>
          <a:xfrm>
            <a:off x="5565775" y="26262013"/>
            <a:ext cx="4627563" cy="944562"/>
          </a:xfrm>
          <a:prstGeom prst="rect">
            <a:avLst/>
          </a:prstGeom>
          <a:noFill/>
          <a:ln>
            <a:noFill/>
          </a:ln>
        </p:spPr>
        <p:txBody>
          <a:bodyPr anchorCtr="0" anchor="t" bIns="162325" lIns="324650" spcFirstLastPara="1" rIns="324650" wrap="square" tIns="162325">
            <a:noAutofit/>
          </a:bodyPr>
          <a:lstStyle/>
          <a:p>
            <a:pPr indent="0" lvl="0" marL="0" marR="0" rtl="0" algn="ctr">
              <a:spcBef>
                <a:spcPts val="0"/>
              </a:spcBef>
              <a:spcAft>
                <a:spcPts val="0"/>
              </a:spcAft>
              <a:buNone/>
            </a:pPr>
            <a:r>
              <a:rPr b="1" lang="en-US" sz="4000">
                <a:solidFill>
                  <a:schemeClr val="dk1"/>
                </a:solidFill>
                <a:latin typeface="Arial"/>
                <a:ea typeface="Arial"/>
                <a:cs typeface="Arial"/>
                <a:sym typeface="Arial"/>
              </a:rPr>
              <a:t>Production</a:t>
            </a:r>
            <a:endParaRPr/>
          </a:p>
        </p:txBody>
      </p:sp>
      <p:graphicFrame>
        <p:nvGraphicFramePr>
          <p:cNvPr id="120" name="Shape 120"/>
          <p:cNvGraphicFramePr/>
          <p:nvPr/>
        </p:nvGraphicFramePr>
        <p:xfrm>
          <a:off x="5983422" y="27660600"/>
          <a:ext cx="3000000" cy="3000000"/>
        </p:xfrm>
        <a:graphic>
          <a:graphicData uri="http://schemas.openxmlformats.org/drawingml/2006/table">
            <a:tbl>
              <a:tblPr bandRow="1" firstRow="1">
                <a:noFill/>
                <a:tableStyleId>{D4187C08-4EA0-4001-A3EF-C89654ECAD7B}</a:tableStyleId>
              </a:tblPr>
              <a:tblGrid>
                <a:gridCol w="2964325"/>
                <a:gridCol w="1239400"/>
              </a:tblGrid>
              <a:tr h="685800">
                <a:tc>
                  <a:txBody>
                    <a:bodyPr>
                      <a:noAutofit/>
                    </a:bodyPr>
                    <a:lstStyle/>
                    <a:p>
                      <a:pPr indent="0" lvl="0" marL="0" marR="0" rtl="0" algn="l">
                        <a:spcBef>
                          <a:spcPts val="0"/>
                        </a:spcBef>
                        <a:spcAft>
                          <a:spcPts val="0"/>
                        </a:spcAft>
                        <a:buNone/>
                      </a:pPr>
                      <a:r>
                        <a:rPr lang="en-US" sz="3600">
                          <a:solidFill>
                            <a:srgbClr val="000000"/>
                          </a:solidFill>
                        </a:rPr>
                        <a:t>Part</a:t>
                      </a:r>
                      <a:endParaRPr/>
                    </a:p>
                  </a:txBody>
                  <a:tcPr marT="45725" marB="45725" marR="91450" marL="91450"/>
                </a:tc>
                <a:tc>
                  <a:txBody>
                    <a:bodyPr>
                      <a:noAutofit/>
                    </a:bodyPr>
                    <a:lstStyle/>
                    <a:p>
                      <a:pPr indent="0" lvl="0" marL="0" marR="0" rtl="0" algn="l">
                        <a:spcBef>
                          <a:spcPts val="0"/>
                        </a:spcBef>
                        <a:spcAft>
                          <a:spcPts val="0"/>
                        </a:spcAft>
                        <a:buNone/>
                      </a:pPr>
                      <a:r>
                        <a:rPr lang="en-US" sz="3600">
                          <a:solidFill>
                            <a:srgbClr val="000000"/>
                          </a:solidFill>
                        </a:rPr>
                        <a:t>Price</a:t>
                      </a:r>
                      <a:endParaRPr/>
                    </a:p>
                  </a:txBody>
                  <a:tcPr marT="45725" marB="45725" marR="91450" marL="91450"/>
                </a:tc>
              </a:tr>
              <a:tr h="685800">
                <a:tc>
                  <a:txBody>
                    <a:bodyPr>
                      <a:noAutofit/>
                    </a:bodyPr>
                    <a:lstStyle/>
                    <a:p>
                      <a:pPr indent="0" lvl="0" marL="0" marR="0" rtl="0" algn="l">
                        <a:spcBef>
                          <a:spcPts val="0"/>
                        </a:spcBef>
                        <a:spcAft>
                          <a:spcPts val="0"/>
                        </a:spcAft>
                        <a:buNone/>
                      </a:pPr>
                      <a:r>
                        <a:rPr lang="en-US" sz="3600"/>
                        <a:t>PCB</a:t>
                      </a:r>
                      <a:endParaRPr/>
                    </a:p>
                  </a:txBody>
                  <a:tcPr marT="45725" marB="45725" marR="91450" marL="91450"/>
                </a:tc>
                <a:tc>
                  <a:txBody>
                    <a:bodyPr>
                      <a:noAutofit/>
                    </a:bodyPr>
                    <a:lstStyle/>
                    <a:p>
                      <a:pPr indent="0" lvl="0" marL="0" marR="0" rtl="0" algn="l">
                        <a:spcBef>
                          <a:spcPts val="0"/>
                        </a:spcBef>
                        <a:spcAft>
                          <a:spcPts val="0"/>
                        </a:spcAft>
                        <a:buNone/>
                      </a:pPr>
                      <a:r>
                        <a:rPr lang="en-US" sz="3600"/>
                        <a:t>5</a:t>
                      </a:r>
                      <a:endParaRPr/>
                    </a:p>
                  </a:txBody>
                  <a:tcPr marT="45725" marB="45725" marR="91450" marL="91450"/>
                </a:tc>
              </a:tr>
              <a:tr h="685800">
                <a:tc>
                  <a:txBody>
                    <a:bodyPr>
                      <a:noAutofit/>
                    </a:bodyPr>
                    <a:lstStyle/>
                    <a:p>
                      <a:pPr indent="0" lvl="0" marL="0" marR="0" rtl="0" algn="l">
                        <a:spcBef>
                          <a:spcPts val="0"/>
                        </a:spcBef>
                        <a:spcAft>
                          <a:spcPts val="0"/>
                        </a:spcAft>
                        <a:buNone/>
                      </a:pPr>
                      <a:r>
                        <a:rPr lang="en-US" sz="3600"/>
                        <a:t>Motor</a:t>
                      </a:r>
                      <a:endParaRPr/>
                    </a:p>
                  </a:txBody>
                  <a:tcPr marT="45725" marB="45725" marR="91450" marL="91450"/>
                </a:tc>
                <a:tc>
                  <a:txBody>
                    <a:bodyPr>
                      <a:noAutofit/>
                    </a:bodyPr>
                    <a:lstStyle/>
                    <a:p>
                      <a:pPr indent="0" lvl="0" marL="0" marR="0" rtl="0" algn="l">
                        <a:spcBef>
                          <a:spcPts val="0"/>
                        </a:spcBef>
                        <a:spcAft>
                          <a:spcPts val="0"/>
                        </a:spcAft>
                        <a:buNone/>
                      </a:pPr>
                      <a:r>
                        <a:rPr lang="en-US" sz="3600"/>
                        <a:t>20</a:t>
                      </a:r>
                      <a:endParaRPr/>
                    </a:p>
                  </a:txBody>
                  <a:tcPr marT="45725" marB="45725" marR="91450" marL="91450"/>
                </a:tc>
              </a:tr>
              <a:tr h="685800">
                <a:tc>
                  <a:txBody>
                    <a:bodyPr>
                      <a:noAutofit/>
                    </a:bodyPr>
                    <a:lstStyle/>
                    <a:p>
                      <a:pPr indent="0" lvl="0" marL="0" marR="0" rtl="0" algn="l">
                        <a:spcBef>
                          <a:spcPts val="0"/>
                        </a:spcBef>
                        <a:spcAft>
                          <a:spcPts val="0"/>
                        </a:spcAft>
                        <a:buNone/>
                      </a:pPr>
                      <a:r>
                        <a:rPr lang="en-US" sz="3600"/>
                        <a:t>Transistor</a:t>
                      </a:r>
                      <a:endParaRPr/>
                    </a:p>
                  </a:txBody>
                  <a:tcPr marT="45725" marB="45725" marR="91450" marL="91450"/>
                </a:tc>
                <a:tc>
                  <a:txBody>
                    <a:bodyPr>
                      <a:noAutofit/>
                    </a:bodyPr>
                    <a:lstStyle/>
                    <a:p>
                      <a:pPr indent="0" lvl="0" marL="0" marR="0" rtl="0" algn="l">
                        <a:spcBef>
                          <a:spcPts val="0"/>
                        </a:spcBef>
                        <a:spcAft>
                          <a:spcPts val="0"/>
                        </a:spcAft>
                        <a:buNone/>
                      </a:pPr>
                      <a:r>
                        <a:rPr lang="en-US" sz="3600"/>
                        <a:t>5</a:t>
                      </a:r>
                      <a:endParaRPr/>
                    </a:p>
                  </a:txBody>
                  <a:tcPr marT="45725" marB="45725" marR="91450" marL="91450"/>
                </a:tc>
              </a:tr>
              <a:tr h="685800">
                <a:tc>
                  <a:txBody>
                    <a:bodyPr>
                      <a:noAutofit/>
                    </a:bodyPr>
                    <a:lstStyle/>
                    <a:p>
                      <a:pPr indent="0" lvl="0" marL="0" marR="0" rtl="0" algn="l">
                        <a:spcBef>
                          <a:spcPts val="0"/>
                        </a:spcBef>
                        <a:spcAft>
                          <a:spcPts val="0"/>
                        </a:spcAft>
                        <a:buNone/>
                      </a:pPr>
                      <a:r>
                        <a:t/>
                      </a:r>
                      <a:endParaRPr sz="3600"/>
                    </a:p>
                  </a:txBody>
                  <a:tcPr marT="45725" marB="45725" marR="91450" marL="91450"/>
                </a:tc>
                <a:tc>
                  <a:txBody>
                    <a:bodyPr>
                      <a:noAutofit/>
                    </a:bodyPr>
                    <a:lstStyle/>
                    <a:p>
                      <a:pPr indent="0" lvl="0" marL="0" marR="0" rtl="0" algn="l">
                        <a:spcBef>
                          <a:spcPts val="0"/>
                        </a:spcBef>
                        <a:spcAft>
                          <a:spcPts val="0"/>
                        </a:spcAft>
                        <a:buNone/>
                      </a:pPr>
                      <a:r>
                        <a:t/>
                      </a:r>
                      <a:endParaRPr sz="1800"/>
                    </a:p>
                  </a:txBody>
                  <a:tcPr marT="45725" marB="45725" marR="91450" marL="91450"/>
                </a:tc>
              </a:tr>
              <a:tr h="685800">
                <a:tc>
                  <a:txBody>
                    <a:bodyPr>
                      <a:noAutofit/>
                    </a:bodyPr>
                    <a:lstStyle/>
                    <a:p>
                      <a:pPr indent="0" lvl="0" marL="0" marR="0" rtl="0" algn="l">
                        <a:spcBef>
                          <a:spcPts val="0"/>
                        </a:spcBef>
                        <a:spcAft>
                          <a:spcPts val="0"/>
                        </a:spcAft>
                        <a:buNone/>
                      </a:pPr>
                      <a:r>
                        <a:rPr lang="en-US" sz="3600"/>
                        <a:t>Total</a:t>
                      </a:r>
                      <a:endParaRPr/>
                    </a:p>
                  </a:txBody>
                  <a:tcPr marT="45725" marB="45725" marR="91450" marL="91450"/>
                </a:tc>
                <a:tc>
                  <a:txBody>
                    <a:bodyPr>
                      <a:noAutofit/>
                    </a:bodyPr>
                    <a:lstStyle/>
                    <a:p>
                      <a:pPr indent="0" lvl="0" marL="0" marR="0" rtl="0" algn="l">
                        <a:spcBef>
                          <a:spcPts val="0"/>
                        </a:spcBef>
                        <a:spcAft>
                          <a:spcPts val="0"/>
                        </a:spcAft>
                        <a:buNone/>
                      </a:pPr>
                      <a:r>
                        <a:rPr lang="en-US" sz="3600"/>
                        <a:t>30</a:t>
                      </a:r>
                      <a:endParaRPr/>
                    </a:p>
                  </a:txBody>
                  <a:tcPr marT="45725" marB="45725" marR="91450" marL="91450"/>
                </a:tc>
              </a:tr>
            </a:tbl>
          </a:graphicData>
        </a:graphic>
      </p:graphicFrame>
      <p:pic>
        <p:nvPicPr>
          <p:cNvPr descr="https://lh4.googleusercontent.com/L6kbjKk0bNvbDk3kkHSyOGHV8gA1nKHAaiAlaJasoG5c2p9eWQG_zX4rwYPZPrifVF8QNLuY2lsXGX3omiKs4VMiu2gLS5opCq9iVGvKhV6JxROh0D3lUEqY_riIgzkTEEDaq_fB0dc" id="121" name="Shape 121"/>
          <p:cNvPicPr preferRelativeResize="0"/>
          <p:nvPr/>
        </p:nvPicPr>
        <p:blipFill rotWithShape="1">
          <a:blip r:embed="rId3">
            <a:alphaModFix/>
          </a:blip>
          <a:srcRect b="0" l="0" r="0" t="0"/>
          <a:stretch/>
        </p:blipFill>
        <p:spPr>
          <a:xfrm>
            <a:off x="12929553" y="6121109"/>
            <a:ext cx="6731826" cy="4060680"/>
          </a:xfrm>
          <a:prstGeom prst="rect">
            <a:avLst/>
          </a:prstGeom>
          <a:noFill/>
          <a:ln>
            <a:noFill/>
          </a:ln>
        </p:spPr>
      </p:pic>
      <p:pic>
        <p:nvPicPr>
          <p:cNvPr id="122" name="Shape 122"/>
          <p:cNvPicPr preferRelativeResize="0"/>
          <p:nvPr/>
        </p:nvPicPr>
        <p:blipFill rotWithShape="1">
          <a:blip r:embed="rId4">
            <a:alphaModFix/>
          </a:blip>
          <a:srcRect b="0" l="0" r="0" t="0"/>
          <a:stretch/>
        </p:blipFill>
        <p:spPr>
          <a:xfrm>
            <a:off x="13472636" y="2529669"/>
            <a:ext cx="5668327" cy="3591440"/>
          </a:xfrm>
          <a:prstGeom prst="rect">
            <a:avLst/>
          </a:prstGeom>
          <a:noFill/>
          <a:ln>
            <a:noFill/>
          </a:ln>
        </p:spPr>
      </p:pic>
    </p:spTree>
  </p:cSld>
  <p:clrMapOvr>
    <a:masterClrMapping/>
  </p:clrMapOvr>
</p:sld>
</file>

<file path=ppt/theme/theme1.xml><?xml version="1.0" encoding="utf-8"?>
<a:theme xmlns:a="http://schemas.openxmlformats.org/drawingml/2006/main" xmlns:r="http://schemas.openxmlformats.org/officeDocument/2006/relationships"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Blank Presentation">
  <a:themeElements>
    <a:clrScheme name="Blank Presentation 1">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